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68" r:id="rId6"/>
    <p:sldId id="4587" r:id="rId7"/>
    <p:sldId id="4588" r:id="rId8"/>
    <p:sldId id="4591" r:id="rId9"/>
    <p:sldId id="4590" r:id="rId10"/>
    <p:sldId id="4592" r:id="rId11"/>
    <p:sldId id="4597" r:id="rId12"/>
    <p:sldId id="4595" r:id="rId13"/>
    <p:sldId id="4598" r:id="rId14"/>
    <p:sldId id="4604" r:id="rId15"/>
    <p:sldId id="4593" r:id="rId16"/>
    <p:sldId id="4596" r:id="rId17"/>
    <p:sldId id="4599" r:id="rId18"/>
    <p:sldId id="4600" r:id="rId19"/>
    <p:sldId id="4602" r:id="rId20"/>
    <p:sldId id="4603" r:id="rId21"/>
    <p:sldId id="4605" r:id="rId22"/>
    <p:sldId id="4594" r:id="rId23"/>
  </p:sldIdLst>
  <p:sldSz cx="9144000" cy="5143500" type="screen16x9"/>
  <p:notesSz cx="6858000" cy="9144000"/>
  <p:embeddedFontLst>
    <p:embeddedFont>
      <p:font typeface="Arial Nova Light" panose="020B0304020202020204" pitchFamily="34" charset="0"/>
      <p:regular r:id="rId26"/>
      <p:italic r:id="rId27"/>
    </p:embeddedFont>
    <p:embeddedFont>
      <p:font typeface="Figtree" panose="020B0604020202020204" charset="0"/>
      <p:regular r:id="rId28"/>
      <p:bold r:id="rId29"/>
      <p:italic r:id="rId30"/>
      <p:boldItalic r:id="rId31"/>
    </p:embeddedFont>
    <p:embeddedFont>
      <p:font typeface="IBM Plex Sans" panose="020B0503050203000203" pitchFamily="34" charset="0"/>
      <p:regular r:id="rId32"/>
      <p:bold r:id="rId33"/>
      <p:italic r:id="rId34"/>
      <p:boldItalic r:id="rId35"/>
    </p:embeddedFont>
    <p:embeddedFont>
      <p:font typeface="NimbusSanLig" panose="00000400000000000000" pitchFamily="50" charset="0"/>
      <p:regular r:id="rId36"/>
    </p:embeddedFont>
    <p:embeddedFont>
      <p:font typeface="Poppins Light" panose="00000400000000000000" pitchFamily="2" charset="0"/>
      <p:regular r:id="rId37"/>
      <p:italic r:id="rId38"/>
    </p:embeddedFont>
    <p:embeddedFont>
      <p:font typeface="Poppins SemiBold" panose="00000700000000000000" pitchFamily="2" charset="0"/>
      <p:bold r:id="rId39"/>
      <p:boldItalic r:id="rId40"/>
    </p:embeddedFont>
    <p:embeddedFont>
      <p:font typeface="Source Code Pro" panose="020B0509030403020204" pitchFamily="49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0991"/>
    <a:srgbClr val="0D000D"/>
    <a:srgbClr val="444444"/>
    <a:srgbClr val="1F0047"/>
    <a:srgbClr val="F121E9"/>
    <a:srgbClr val="EC0089"/>
    <a:srgbClr val="111111"/>
    <a:srgbClr val="343741"/>
    <a:srgbClr val="FDBA12"/>
    <a:srgbClr val="4C6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0737A-04D4-4B48-B586-B576AD9B56F7}" v="83" dt="2024-11-12T18:29:12.988"/>
    <p1510:client id="{35B3E1D8-CAF1-4933-AF1D-25D34BB8F36E}" v="124" dt="2024-11-12T15:16:56.615"/>
    <p1510:client id="{95AD7F8E-9EE0-4648-868D-FEEAEDD096BB}" v="1398" dt="2024-11-12T17:29:55.457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el Nyström" userId="de9c7117-4b48-42de-8b58-5c132cc98d41" providerId="ADAL" clId="{95AD7F8E-9EE0-4648-868D-FEEAEDD096BB}"/>
    <pc:docChg chg="undo custSel addSld delSld modSld sldOrd">
      <pc:chgData name="Mikael Nyström" userId="de9c7117-4b48-42de-8b58-5c132cc98d41" providerId="ADAL" clId="{95AD7F8E-9EE0-4648-868D-FEEAEDD096BB}" dt="2024-11-12T17:29:55.457" v="2222" actId="20577"/>
      <pc:docMkLst>
        <pc:docMk/>
      </pc:docMkLst>
      <pc:sldChg chg="mod ord modShow">
        <pc:chgData name="Mikael Nyström" userId="de9c7117-4b48-42de-8b58-5c132cc98d41" providerId="ADAL" clId="{95AD7F8E-9EE0-4648-868D-FEEAEDD096BB}" dt="2024-11-12T13:40:26.550" v="96" actId="729"/>
        <pc:sldMkLst>
          <pc:docMk/>
          <pc:sldMk cId="340351180" sldId="257"/>
        </pc:sldMkLst>
      </pc:sldChg>
      <pc:sldChg chg="del">
        <pc:chgData name="Mikael Nyström" userId="de9c7117-4b48-42de-8b58-5c132cc98d41" providerId="ADAL" clId="{95AD7F8E-9EE0-4648-868D-FEEAEDD096BB}" dt="2024-11-12T13:39:52.495" v="92" actId="47"/>
        <pc:sldMkLst>
          <pc:docMk/>
          <pc:sldMk cId="722016217" sldId="261"/>
        </pc:sldMkLst>
      </pc:sldChg>
      <pc:sldChg chg="del">
        <pc:chgData name="Mikael Nyström" userId="de9c7117-4b48-42de-8b58-5c132cc98d41" providerId="ADAL" clId="{95AD7F8E-9EE0-4648-868D-FEEAEDD096BB}" dt="2024-11-12T13:39:53.391" v="93" actId="47"/>
        <pc:sldMkLst>
          <pc:docMk/>
          <pc:sldMk cId="3746072047" sldId="262"/>
        </pc:sldMkLst>
      </pc:sldChg>
      <pc:sldChg chg="modSp mod">
        <pc:chgData name="Mikael Nyström" userId="de9c7117-4b48-42de-8b58-5c132cc98d41" providerId="ADAL" clId="{95AD7F8E-9EE0-4648-868D-FEEAEDD096BB}" dt="2024-11-12T13:39:27.508" v="89" actId="27636"/>
        <pc:sldMkLst>
          <pc:docMk/>
          <pc:sldMk cId="3420552308" sldId="263"/>
        </pc:sldMkLst>
        <pc:spChg chg="mod">
          <ac:chgData name="Mikael Nyström" userId="de9c7117-4b48-42de-8b58-5c132cc98d41" providerId="ADAL" clId="{95AD7F8E-9EE0-4648-868D-FEEAEDD096BB}" dt="2024-11-12T13:38:39.651" v="31" actId="20577"/>
          <ac:spMkLst>
            <pc:docMk/>
            <pc:sldMk cId="3420552308" sldId="263"/>
            <ac:spMk id="2" creationId="{14FC5DAF-8F57-46B2-9F41-B03F489CBDDB}"/>
          </ac:spMkLst>
        </pc:spChg>
        <pc:spChg chg="mod">
          <ac:chgData name="Mikael Nyström" userId="de9c7117-4b48-42de-8b58-5c132cc98d41" providerId="ADAL" clId="{95AD7F8E-9EE0-4648-868D-FEEAEDD096BB}" dt="2024-11-12T13:39:27.508" v="89" actId="27636"/>
          <ac:spMkLst>
            <pc:docMk/>
            <pc:sldMk cId="3420552308" sldId="263"/>
            <ac:spMk id="3" creationId="{D944984C-634C-4ED0-B981-94C45DEC1281}"/>
          </ac:spMkLst>
        </pc:spChg>
      </pc:sldChg>
      <pc:sldChg chg="mod modShow">
        <pc:chgData name="Mikael Nyström" userId="de9c7117-4b48-42de-8b58-5c132cc98d41" providerId="ADAL" clId="{95AD7F8E-9EE0-4648-868D-FEEAEDD096BB}" dt="2024-11-12T13:40:34.673" v="97" actId="729"/>
        <pc:sldMkLst>
          <pc:docMk/>
          <pc:sldMk cId="420333979" sldId="264"/>
        </pc:sldMkLst>
      </pc:sldChg>
      <pc:sldChg chg="del">
        <pc:chgData name="Mikael Nyström" userId="de9c7117-4b48-42de-8b58-5c132cc98d41" providerId="ADAL" clId="{95AD7F8E-9EE0-4648-868D-FEEAEDD096BB}" dt="2024-11-12T13:39:51.007" v="91" actId="47"/>
        <pc:sldMkLst>
          <pc:docMk/>
          <pc:sldMk cId="287986031" sldId="265"/>
        </pc:sldMkLst>
      </pc:sldChg>
      <pc:sldChg chg="modSp mod">
        <pc:chgData name="Mikael Nyström" userId="de9c7117-4b48-42de-8b58-5c132cc98d41" providerId="ADAL" clId="{95AD7F8E-9EE0-4648-868D-FEEAEDD096BB}" dt="2024-11-12T14:35:03.060" v="1201" actId="27636"/>
        <pc:sldMkLst>
          <pc:docMk/>
          <pc:sldMk cId="395253503" sldId="266"/>
        </pc:sldMkLst>
        <pc:spChg chg="mod">
          <ac:chgData name="Mikael Nyström" userId="de9c7117-4b48-42de-8b58-5c132cc98d41" providerId="ADAL" clId="{95AD7F8E-9EE0-4648-868D-FEEAEDD096BB}" dt="2024-11-12T13:40:39.609" v="103" actId="20577"/>
          <ac:spMkLst>
            <pc:docMk/>
            <pc:sldMk cId="395253503" sldId="266"/>
            <ac:spMk id="2" creationId="{802FCEFF-3FD9-AE27-E031-D64252E4CC55}"/>
          </ac:spMkLst>
        </pc:spChg>
        <pc:spChg chg="mod">
          <ac:chgData name="Mikael Nyström" userId="de9c7117-4b48-42de-8b58-5c132cc98d41" providerId="ADAL" clId="{95AD7F8E-9EE0-4648-868D-FEEAEDD096BB}" dt="2024-11-12T14:35:03.060" v="1201" actId="27636"/>
          <ac:spMkLst>
            <pc:docMk/>
            <pc:sldMk cId="395253503" sldId="266"/>
            <ac:spMk id="3" creationId="{BA0227FA-217A-0FAE-D59A-0CCD04F46F3E}"/>
          </ac:spMkLst>
        </pc:spChg>
      </pc:sldChg>
      <pc:sldChg chg="del">
        <pc:chgData name="Mikael Nyström" userId="de9c7117-4b48-42de-8b58-5c132cc98d41" providerId="ADAL" clId="{95AD7F8E-9EE0-4648-868D-FEEAEDD096BB}" dt="2024-11-12T13:39:49.073" v="90" actId="47"/>
        <pc:sldMkLst>
          <pc:docMk/>
          <pc:sldMk cId="2790847471" sldId="267"/>
        </pc:sldMkLst>
      </pc:sldChg>
      <pc:sldChg chg="modSp add del">
        <pc:chgData name="Mikael Nyström" userId="de9c7117-4b48-42de-8b58-5c132cc98d41" providerId="ADAL" clId="{95AD7F8E-9EE0-4648-868D-FEEAEDD096BB}" dt="2024-11-12T13:53:59.746" v="324"/>
        <pc:sldMkLst>
          <pc:docMk/>
          <pc:sldMk cId="3136898745" sldId="267"/>
        </pc:sldMkLst>
        <pc:spChg chg="mod">
          <ac:chgData name="Mikael Nyström" userId="de9c7117-4b48-42de-8b58-5c132cc98d41" providerId="ADAL" clId="{95AD7F8E-9EE0-4648-868D-FEEAEDD096BB}" dt="2024-11-12T13:53:51.538" v="313" actId="27636"/>
          <ac:spMkLst>
            <pc:docMk/>
            <pc:sldMk cId="3136898745" sldId="267"/>
            <ac:spMk id="2" creationId="{AAB47A0C-8ADC-A200-A166-15C788CE29A1}"/>
          </ac:spMkLst>
        </pc:spChg>
      </pc:sldChg>
      <pc:sldChg chg="addSp modSp add mod modClrScheme chgLayout">
        <pc:chgData name="Mikael Nyström" userId="de9c7117-4b48-42de-8b58-5c132cc98d41" providerId="ADAL" clId="{95AD7F8E-9EE0-4648-868D-FEEAEDD096BB}" dt="2024-11-12T14:37:37.123" v="1218" actId="27636"/>
        <pc:sldMkLst>
          <pc:docMk/>
          <pc:sldMk cId="4012057234" sldId="267"/>
        </pc:sldMkLst>
        <pc:spChg chg="mod ord">
          <ac:chgData name="Mikael Nyström" userId="de9c7117-4b48-42de-8b58-5c132cc98d41" providerId="ADAL" clId="{95AD7F8E-9EE0-4648-868D-FEEAEDD096BB}" dt="2024-11-12T14:37:37.067" v="1217" actId="700"/>
          <ac:spMkLst>
            <pc:docMk/>
            <pc:sldMk cId="4012057234" sldId="267"/>
            <ac:spMk id="2" creationId="{4F406C43-A41B-9EF2-104E-3AD1FCBE368F}"/>
          </ac:spMkLst>
        </pc:spChg>
        <pc:spChg chg="mod ord">
          <ac:chgData name="Mikael Nyström" userId="de9c7117-4b48-42de-8b58-5c132cc98d41" providerId="ADAL" clId="{95AD7F8E-9EE0-4648-868D-FEEAEDD096BB}" dt="2024-11-12T14:37:37.123" v="1218" actId="27636"/>
          <ac:spMkLst>
            <pc:docMk/>
            <pc:sldMk cId="4012057234" sldId="267"/>
            <ac:spMk id="3" creationId="{7116F02C-78B3-5E62-BBD4-7496BDDA753D}"/>
          </ac:spMkLst>
        </pc:spChg>
        <pc:spChg chg="add mod ord">
          <ac:chgData name="Mikael Nyström" userId="de9c7117-4b48-42de-8b58-5c132cc98d41" providerId="ADAL" clId="{95AD7F8E-9EE0-4648-868D-FEEAEDD096BB}" dt="2024-11-12T14:37:37.067" v="1217" actId="700"/>
          <ac:spMkLst>
            <pc:docMk/>
            <pc:sldMk cId="4012057234" sldId="267"/>
            <ac:spMk id="4" creationId="{8B061B0C-0007-1396-E7AB-1968536C3CC7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9.522" v="323"/>
        <pc:sldMkLst>
          <pc:docMk/>
          <pc:sldMk cId="3121867157" sldId="268"/>
        </pc:sldMkLst>
        <pc:spChg chg="mod">
          <ac:chgData name="Mikael Nyström" userId="de9c7117-4b48-42de-8b58-5c132cc98d41" providerId="ADAL" clId="{95AD7F8E-9EE0-4648-868D-FEEAEDD096BB}" dt="2024-11-12T13:53:52.421" v="314"/>
          <ac:spMkLst>
            <pc:docMk/>
            <pc:sldMk cId="3121867157" sldId="268"/>
            <ac:spMk id="2" creationId="{8D9AB926-FDE4-1FB9-8547-598949B3F34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50:27.269" v="1573" actId="26606"/>
        <pc:sldMkLst>
          <pc:docMk/>
          <pc:sldMk cId="3289898868" sldId="268"/>
        </pc:sldMkLst>
        <pc:spChg chg="mod ord">
          <ac:chgData name="Mikael Nyström" userId="de9c7117-4b48-42de-8b58-5c132cc98d41" providerId="ADAL" clId="{95AD7F8E-9EE0-4648-868D-FEEAEDD096BB}" dt="2024-11-12T14:50:27.269" v="1573" actId="26606"/>
          <ac:spMkLst>
            <pc:docMk/>
            <pc:sldMk cId="3289898868" sldId="268"/>
            <ac:spMk id="2" creationId="{69E230DF-D951-B165-1223-CCE6B261AE9B}"/>
          </ac:spMkLst>
        </pc:spChg>
        <pc:spChg chg="mod ord">
          <ac:chgData name="Mikael Nyström" userId="de9c7117-4b48-42de-8b58-5c132cc98d41" providerId="ADAL" clId="{95AD7F8E-9EE0-4648-868D-FEEAEDD096BB}" dt="2024-11-12T14:50:27.269" v="1573" actId="26606"/>
          <ac:spMkLst>
            <pc:docMk/>
            <pc:sldMk cId="3289898868" sldId="268"/>
            <ac:spMk id="3" creationId="{581FAF92-8882-0E47-99A5-A5A2284620D1}"/>
          </ac:spMkLst>
        </pc:spChg>
        <pc:spChg chg="add del mod ord">
          <ac:chgData name="Mikael Nyström" userId="de9c7117-4b48-42de-8b58-5c132cc98d41" providerId="ADAL" clId="{95AD7F8E-9EE0-4648-868D-FEEAEDD096BB}" dt="2024-11-12T14:50:24.752" v="1570" actId="931"/>
          <ac:spMkLst>
            <pc:docMk/>
            <pc:sldMk cId="3289898868" sldId="268"/>
            <ac:spMk id="4" creationId="{C93D3244-7456-BF4D-07AC-C9627DC75A19}"/>
          </ac:spMkLst>
        </pc:spChg>
        <pc:picChg chg="add mod">
          <ac:chgData name="Mikael Nyström" userId="de9c7117-4b48-42de-8b58-5c132cc98d41" providerId="ADAL" clId="{95AD7F8E-9EE0-4648-868D-FEEAEDD096BB}" dt="2024-11-12T14:50:27.269" v="1573" actId="26606"/>
          <ac:picMkLst>
            <pc:docMk/>
            <pc:sldMk cId="3289898868" sldId="268"/>
            <ac:picMk id="6" creationId="{6103DA1F-3608-EE7A-5CF9-E7D27064A208}"/>
          </ac:picMkLst>
        </pc:picChg>
      </pc:sldChg>
      <pc:sldChg chg="modSp add">
        <pc:chgData name="Mikael Nyström" userId="de9c7117-4b48-42de-8b58-5c132cc98d41" providerId="ADAL" clId="{95AD7F8E-9EE0-4648-868D-FEEAEDD096BB}" dt="2024-11-12T13:54:25.925" v="331"/>
        <pc:sldMkLst>
          <pc:docMk/>
          <pc:sldMk cId="1687321220" sldId="269"/>
        </pc:sldMkLst>
        <pc:spChg chg="mod">
          <ac:chgData name="Mikael Nyström" userId="de9c7117-4b48-42de-8b58-5c132cc98d41" providerId="ADAL" clId="{95AD7F8E-9EE0-4648-868D-FEEAEDD096BB}" dt="2024-11-12T13:54:25.925" v="331"/>
          <ac:spMkLst>
            <pc:docMk/>
            <pc:sldMk cId="1687321220" sldId="269"/>
            <ac:spMk id="2" creationId="{A9EEA9E2-0AD4-4179-0934-C74B5743CFD0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9.315" v="322"/>
        <pc:sldMkLst>
          <pc:docMk/>
          <pc:sldMk cId="2921359913" sldId="269"/>
        </pc:sldMkLst>
        <pc:spChg chg="mod">
          <ac:chgData name="Mikael Nyström" userId="de9c7117-4b48-42de-8b58-5c132cc98d41" providerId="ADAL" clId="{95AD7F8E-9EE0-4648-868D-FEEAEDD096BB}" dt="2024-11-12T13:53:53.007" v="315"/>
          <ac:spMkLst>
            <pc:docMk/>
            <pc:sldMk cId="2921359913" sldId="269"/>
            <ac:spMk id="2" creationId="{971CCE39-D72E-CAB7-3EFD-84D7226B8D29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9.116" v="321"/>
        <pc:sldMkLst>
          <pc:docMk/>
          <pc:sldMk cId="2079803569" sldId="270"/>
        </pc:sldMkLst>
        <pc:spChg chg="mod">
          <ac:chgData name="Mikael Nyström" userId="de9c7117-4b48-42de-8b58-5c132cc98d41" providerId="ADAL" clId="{95AD7F8E-9EE0-4648-868D-FEEAEDD096BB}" dt="2024-11-12T13:53:53.529" v="316"/>
          <ac:spMkLst>
            <pc:docMk/>
            <pc:sldMk cId="2079803569" sldId="270"/>
            <ac:spMk id="2" creationId="{97F5144A-F2C0-542B-16AE-9EAD7DAB3CED}"/>
          </ac:spMkLst>
        </pc:spChg>
      </pc:sldChg>
      <pc:sldChg chg="modSp add">
        <pc:chgData name="Mikael Nyström" userId="de9c7117-4b48-42de-8b58-5c132cc98d41" providerId="ADAL" clId="{95AD7F8E-9EE0-4648-868D-FEEAEDD096BB}" dt="2024-11-12T13:54:26.437" v="332"/>
        <pc:sldMkLst>
          <pc:docMk/>
          <pc:sldMk cId="3378876153" sldId="270"/>
        </pc:sldMkLst>
        <pc:spChg chg="mod">
          <ac:chgData name="Mikael Nyström" userId="de9c7117-4b48-42de-8b58-5c132cc98d41" providerId="ADAL" clId="{95AD7F8E-9EE0-4648-868D-FEEAEDD096BB}" dt="2024-11-12T13:54:26.437" v="332"/>
          <ac:spMkLst>
            <pc:docMk/>
            <pc:sldMk cId="3378876153" sldId="270"/>
            <ac:spMk id="2" creationId="{FF21E734-D21E-0A2A-7515-A24CC66D35CF}"/>
          </ac:spMkLst>
        </pc:spChg>
      </pc:sldChg>
      <pc:sldChg chg="modSp add">
        <pc:chgData name="Mikael Nyström" userId="de9c7117-4b48-42de-8b58-5c132cc98d41" providerId="ADAL" clId="{95AD7F8E-9EE0-4648-868D-FEEAEDD096BB}" dt="2024-11-12T13:54:27.040" v="333"/>
        <pc:sldMkLst>
          <pc:docMk/>
          <pc:sldMk cId="1212008066" sldId="271"/>
        </pc:sldMkLst>
        <pc:spChg chg="mod">
          <ac:chgData name="Mikael Nyström" userId="de9c7117-4b48-42de-8b58-5c132cc98d41" providerId="ADAL" clId="{95AD7F8E-9EE0-4648-868D-FEEAEDD096BB}" dt="2024-11-12T13:54:27.040" v="333"/>
          <ac:spMkLst>
            <pc:docMk/>
            <pc:sldMk cId="1212008066" sldId="271"/>
            <ac:spMk id="2" creationId="{D1C65263-D948-28F3-03B4-18E8D5E300FF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8.917" v="320"/>
        <pc:sldMkLst>
          <pc:docMk/>
          <pc:sldMk cId="3764669753" sldId="271"/>
        </pc:sldMkLst>
        <pc:spChg chg="mod">
          <ac:chgData name="Mikael Nyström" userId="de9c7117-4b48-42de-8b58-5c132cc98d41" providerId="ADAL" clId="{95AD7F8E-9EE0-4648-868D-FEEAEDD096BB}" dt="2024-11-12T13:53:54.049" v="317"/>
          <ac:spMkLst>
            <pc:docMk/>
            <pc:sldMk cId="3764669753" sldId="271"/>
            <ac:spMk id="2" creationId="{2F89F875-DAAD-D310-E554-135C5053DF5F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8.714" v="319"/>
        <pc:sldMkLst>
          <pc:docMk/>
          <pc:sldMk cId="2162819698" sldId="272"/>
        </pc:sldMkLst>
        <pc:spChg chg="mod">
          <ac:chgData name="Mikael Nyström" userId="de9c7117-4b48-42de-8b58-5c132cc98d41" providerId="ADAL" clId="{95AD7F8E-9EE0-4648-868D-FEEAEDD096BB}" dt="2024-11-12T13:53:54.590" v="318"/>
          <ac:spMkLst>
            <pc:docMk/>
            <pc:sldMk cId="2162819698" sldId="272"/>
            <ac:spMk id="2" creationId="{53584A27-0E9F-4CAE-A4C6-48B7AB19A4BC}"/>
          </ac:spMkLst>
        </pc:spChg>
      </pc:sldChg>
      <pc:sldChg chg="modSp add">
        <pc:chgData name="Mikael Nyström" userId="de9c7117-4b48-42de-8b58-5c132cc98d41" providerId="ADAL" clId="{95AD7F8E-9EE0-4648-868D-FEEAEDD096BB}" dt="2024-11-12T13:54:27.575" v="334"/>
        <pc:sldMkLst>
          <pc:docMk/>
          <pc:sldMk cId="3498964601" sldId="272"/>
        </pc:sldMkLst>
        <pc:spChg chg="mod">
          <ac:chgData name="Mikael Nyström" userId="de9c7117-4b48-42de-8b58-5c132cc98d41" providerId="ADAL" clId="{95AD7F8E-9EE0-4648-868D-FEEAEDD096BB}" dt="2024-11-12T13:54:27.575" v="334"/>
          <ac:spMkLst>
            <pc:docMk/>
            <pc:sldMk cId="3498964601" sldId="272"/>
            <ac:spMk id="2" creationId="{29B30C58-7FD0-3E01-3638-830113E90BC3}"/>
          </ac:spMkLst>
        </pc:spChg>
      </pc:sldChg>
      <pc:sldChg chg="modSp add">
        <pc:chgData name="Mikael Nyström" userId="de9c7117-4b48-42de-8b58-5c132cc98d41" providerId="ADAL" clId="{95AD7F8E-9EE0-4648-868D-FEEAEDD096BB}" dt="2024-11-12T13:54:28.096" v="335"/>
        <pc:sldMkLst>
          <pc:docMk/>
          <pc:sldMk cId="2193640521" sldId="273"/>
        </pc:sldMkLst>
        <pc:spChg chg="mod">
          <ac:chgData name="Mikael Nyström" userId="de9c7117-4b48-42de-8b58-5c132cc98d41" providerId="ADAL" clId="{95AD7F8E-9EE0-4648-868D-FEEAEDD096BB}" dt="2024-11-12T13:54:28.096" v="335"/>
          <ac:spMkLst>
            <pc:docMk/>
            <pc:sldMk cId="2193640521" sldId="273"/>
            <ac:spMk id="2" creationId="{340271D6-3AD3-661D-5A40-344F6E9D2D33}"/>
          </ac:spMkLst>
        </pc:spChg>
      </pc:sldChg>
      <pc:sldChg chg="modSp add del">
        <pc:chgData name="Mikael Nyström" userId="de9c7117-4b48-42de-8b58-5c132cc98d41" providerId="ADAL" clId="{95AD7F8E-9EE0-4648-868D-FEEAEDD096BB}" dt="2024-11-12T13:55:03.263" v="337" actId="2696"/>
        <pc:sldMkLst>
          <pc:docMk/>
          <pc:sldMk cId="1792679599" sldId="274"/>
        </pc:sldMkLst>
        <pc:spChg chg="mod">
          <ac:chgData name="Mikael Nyström" userId="de9c7117-4b48-42de-8b58-5c132cc98d41" providerId="ADAL" clId="{95AD7F8E-9EE0-4648-868D-FEEAEDD096BB}" dt="2024-11-12T13:55:02.198" v="336"/>
          <ac:spMkLst>
            <pc:docMk/>
            <pc:sldMk cId="1792679599" sldId="274"/>
            <ac:spMk id="2" creationId="{951CBFD7-D06A-5C0B-3067-32BA8A47EDE1}"/>
          </ac:spMkLst>
        </pc:spChg>
      </pc:sldChg>
      <pc:sldChg chg="modSp new mod">
        <pc:chgData name="Mikael Nyström" userId="de9c7117-4b48-42de-8b58-5c132cc98d41" providerId="ADAL" clId="{95AD7F8E-9EE0-4648-868D-FEEAEDD096BB}" dt="2024-11-12T14:35:17.410" v="1204" actId="20577"/>
        <pc:sldMkLst>
          <pc:docMk/>
          <pc:sldMk cId="3335098801" sldId="274"/>
        </pc:sldMkLst>
        <pc:spChg chg="mod">
          <ac:chgData name="Mikael Nyström" userId="de9c7117-4b48-42de-8b58-5c132cc98d41" providerId="ADAL" clId="{95AD7F8E-9EE0-4648-868D-FEEAEDD096BB}" dt="2024-11-12T14:35:17.410" v="1204" actId="20577"/>
          <ac:spMkLst>
            <pc:docMk/>
            <pc:sldMk cId="3335098801" sldId="274"/>
            <ac:spMk id="2" creationId="{BD19FD1E-666C-4F15-49E5-74B7FF72F4FE}"/>
          </ac:spMkLst>
        </pc:spChg>
        <pc:spChg chg="mod">
          <ac:chgData name="Mikael Nyström" userId="de9c7117-4b48-42de-8b58-5c132cc98d41" providerId="ADAL" clId="{95AD7F8E-9EE0-4648-868D-FEEAEDD096BB}" dt="2024-11-12T14:25:12.146" v="1082" actId="20577"/>
          <ac:spMkLst>
            <pc:docMk/>
            <pc:sldMk cId="3335098801" sldId="274"/>
            <ac:spMk id="3" creationId="{AA07FB2D-C72A-A170-1DC3-512DFF6FA7E3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13:34.026" v="1032" actId="14100"/>
        <pc:sldMkLst>
          <pc:docMk/>
          <pc:sldMk cId="3239164880" sldId="1526"/>
        </pc:sldMkLst>
        <pc:spChg chg="add del 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239164880" sldId="1526"/>
            <ac:spMk id="2" creationId="{30FFCF43-05FB-63BC-6EC5-64F1EE4C245C}"/>
          </ac:spMkLst>
        </pc:spChg>
        <pc:spChg chg="add del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239164880" sldId="1526"/>
            <ac:spMk id="3" creationId="{C4E57CE4-3FBA-1799-A072-2129B937D1A7}"/>
          </ac:spMkLst>
        </pc:spChg>
        <pc:spChg chg="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239164880" sldId="1526"/>
            <ac:spMk id="4" creationId="{8E3603E9-549C-D471-B2C6-4DC0E17610BE}"/>
          </ac:spMkLst>
        </pc:spChg>
        <pc:spChg chg="add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239164880" sldId="1526"/>
            <ac:spMk id="5" creationId="{54767E40-78D7-8A13-D242-30EE25144322}"/>
          </ac:spMkLst>
        </pc:spChg>
        <pc:graphicFrameChg chg="mod ord">
          <ac:chgData name="Mikael Nyström" userId="de9c7117-4b48-42de-8b58-5c132cc98d41" providerId="ADAL" clId="{95AD7F8E-9EE0-4648-868D-FEEAEDD096BB}" dt="2024-11-12T14:13:21.516" v="1029" actId="1076"/>
          <ac:graphicFrameMkLst>
            <pc:docMk/>
            <pc:sldMk cId="3239164880" sldId="1526"/>
            <ac:graphicFrameMk id="6" creationId="{BED0E0C5-0703-636E-D5AB-A4691862AE13}"/>
          </ac:graphicFrameMkLst>
        </pc:graphicFrameChg>
        <pc:picChg chg="mod ord">
          <ac:chgData name="Mikael Nyström" userId="de9c7117-4b48-42de-8b58-5c132cc98d41" providerId="ADAL" clId="{95AD7F8E-9EE0-4648-868D-FEEAEDD096BB}" dt="2024-11-12T14:13:34.026" v="1032" actId="14100"/>
          <ac:picMkLst>
            <pc:docMk/>
            <pc:sldMk cId="3239164880" sldId="1526"/>
            <ac:picMk id="7170" creationId="{93A93558-1757-7314-C2E0-0D76B3A7FCFB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3:50.476" v="1038" actId="1076"/>
        <pc:sldMkLst>
          <pc:docMk/>
          <pc:sldMk cId="492779449" sldId="1527"/>
        </pc:sldMkLst>
        <pc:spChg chg="add del 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92779449" sldId="1527"/>
            <ac:spMk id="2" creationId="{EDB81520-1EF9-46BD-CBD5-5BBF4B929AF5}"/>
          </ac:spMkLst>
        </pc:spChg>
        <pc:spChg chg="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92779449" sldId="1527"/>
            <ac:spMk id="3" creationId="{C6502CF2-F018-4CF6-7321-5F6AA1943469}"/>
          </ac:spMkLst>
        </pc:spChg>
        <pc:spChg chg="add 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92779449" sldId="1527"/>
            <ac:spMk id="4" creationId="{F7E34746-3357-2CD2-0F19-E220C76848AE}"/>
          </ac:spMkLst>
        </pc:spChg>
        <pc:graphicFrameChg chg="mod ord">
          <ac:chgData name="Mikael Nyström" userId="de9c7117-4b48-42de-8b58-5c132cc98d41" providerId="ADAL" clId="{95AD7F8E-9EE0-4648-868D-FEEAEDD096BB}" dt="2024-11-12T14:13:01.452" v="1027" actId="1076"/>
          <ac:graphicFrameMkLst>
            <pc:docMk/>
            <pc:sldMk cId="492779449" sldId="1527"/>
            <ac:graphicFrameMk id="5" creationId="{5896672D-02A5-57A4-C901-FCF983E69EC1}"/>
          </ac:graphicFrameMkLst>
        </pc:graphicFrameChg>
        <pc:picChg chg="mod ord">
          <ac:chgData name="Mikael Nyström" userId="de9c7117-4b48-42de-8b58-5c132cc98d41" providerId="ADAL" clId="{95AD7F8E-9EE0-4648-868D-FEEAEDD096BB}" dt="2024-11-12T14:13:50.476" v="1038" actId="1076"/>
          <ac:picMkLst>
            <pc:docMk/>
            <pc:sldMk cId="492779449" sldId="1527"/>
            <ac:picMk id="8196" creationId="{C27848DF-81C1-3FC6-9937-3BA4F979DE08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4:12:29.964" v="1025" actId="700"/>
        <pc:sldMkLst>
          <pc:docMk/>
          <pc:sldMk cId="448980584" sldId="1528"/>
        </pc:sldMkLst>
        <pc:spChg chg="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48980584" sldId="1528"/>
            <ac:spMk id="2" creationId="{3C988F92-8ED8-2358-9D81-BAFDDA68CDE5}"/>
          </ac:spMkLst>
        </pc:spChg>
        <pc:spChg chg="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48980584" sldId="1528"/>
            <ac:spMk id="4" creationId="{E0DB4B5D-2055-A847-37B8-6B8EF486C9E8}"/>
          </ac:spMkLst>
        </pc:spChg>
        <pc:picChg chg="mod ord">
          <ac:chgData name="Mikael Nyström" userId="de9c7117-4b48-42de-8b58-5c132cc98d41" providerId="ADAL" clId="{95AD7F8E-9EE0-4648-868D-FEEAEDD096BB}" dt="2024-11-12T14:12:29.964" v="1025" actId="700"/>
          <ac:picMkLst>
            <pc:docMk/>
            <pc:sldMk cId="448980584" sldId="1528"/>
            <ac:picMk id="1026" creationId="{D39F39BA-A225-DBCC-D851-7F2447D25698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4:29:47.639" v="1177" actId="27636"/>
        <pc:sldMkLst>
          <pc:docMk/>
          <pc:sldMk cId="421797142" sldId="1529"/>
        </pc:sldMkLst>
        <pc:spChg chg="mod ord">
          <ac:chgData name="Mikael Nyström" userId="de9c7117-4b48-42de-8b58-5c132cc98d41" providerId="ADAL" clId="{95AD7F8E-9EE0-4648-868D-FEEAEDD096BB}" dt="2024-11-12T14:29:47.625" v="1176" actId="26606"/>
          <ac:spMkLst>
            <pc:docMk/>
            <pc:sldMk cId="421797142" sldId="1529"/>
            <ac:spMk id="4" creationId="{EA9FB9CA-EDDE-F67F-4E32-A50B32467348}"/>
          </ac:spMkLst>
        </pc:spChg>
        <pc:spChg chg="mod ord">
          <ac:chgData name="Mikael Nyström" userId="de9c7117-4b48-42de-8b58-5c132cc98d41" providerId="ADAL" clId="{95AD7F8E-9EE0-4648-868D-FEEAEDD096BB}" dt="2024-11-12T14:29:47.639" v="1177" actId="27636"/>
          <ac:spMkLst>
            <pc:docMk/>
            <pc:sldMk cId="421797142" sldId="1529"/>
            <ac:spMk id="10" creationId="{25D8FFF7-0606-3876-C614-BCF93A205FC3}"/>
          </ac:spMkLst>
        </pc:spChg>
        <pc:picChg chg="mod ord">
          <ac:chgData name="Mikael Nyström" userId="de9c7117-4b48-42de-8b58-5c132cc98d41" providerId="ADAL" clId="{95AD7F8E-9EE0-4648-868D-FEEAEDD096BB}" dt="2024-11-12T14:29:47.625" v="1176" actId="26606"/>
          <ac:picMkLst>
            <pc:docMk/>
            <pc:sldMk cId="421797142" sldId="1529"/>
            <ac:picMk id="2050" creationId="{BC0C5987-B56D-EE9D-A5B4-4B91B94B6149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7:29:55.457" v="2222" actId="20577"/>
        <pc:sldMkLst>
          <pc:docMk/>
          <pc:sldMk cId="1994958642" sldId="1531"/>
        </pc:sldMkLst>
        <pc:spChg chg="mod ord">
          <ac:chgData name="Mikael Nyström" userId="de9c7117-4b48-42de-8b58-5c132cc98d41" providerId="ADAL" clId="{95AD7F8E-9EE0-4648-868D-FEEAEDD096BB}" dt="2024-11-12T17:29:55.457" v="2222" actId="20577"/>
          <ac:spMkLst>
            <pc:docMk/>
            <pc:sldMk cId="1994958642" sldId="1531"/>
            <ac:spMk id="2" creationId="{7079BADC-71C2-87CB-AB1E-8B9323A8CB9B}"/>
          </ac:spMkLst>
        </pc:spChg>
        <pc:spChg chg="mod ord">
          <ac:chgData name="Mikael Nyström" userId="de9c7117-4b48-42de-8b58-5c132cc98d41" providerId="ADAL" clId="{95AD7F8E-9EE0-4648-868D-FEEAEDD096BB}" dt="2024-11-12T17:28:43.650" v="2216" actId="700"/>
          <ac:spMkLst>
            <pc:docMk/>
            <pc:sldMk cId="1994958642" sldId="1531"/>
            <ac:spMk id="4" creationId="{FFC64F99-080B-FBCF-916D-81B1A324CF45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28:21.433" v="1161" actId="26606"/>
        <pc:sldMkLst>
          <pc:docMk/>
          <pc:sldMk cId="4176673277" sldId="1533"/>
        </pc:sldMkLst>
        <pc:spChg chg="mod ord">
          <ac:chgData name="Mikael Nyström" userId="de9c7117-4b48-42de-8b58-5c132cc98d41" providerId="ADAL" clId="{95AD7F8E-9EE0-4648-868D-FEEAEDD096BB}" dt="2024-11-12T14:28:21.433" v="1161" actId="26606"/>
          <ac:spMkLst>
            <pc:docMk/>
            <pc:sldMk cId="4176673277" sldId="1533"/>
            <ac:spMk id="4" creationId="{84182ED2-D5E9-55FE-24E4-78466BAC791D}"/>
          </ac:spMkLst>
        </pc:spChg>
        <pc:spChg chg="mod ord">
          <ac:chgData name="Mikael Nyström" userId="de9c7117-4b48-42de-8b58-5c132cc98d41" providerId="ADAL" clId="{95AD7F8E-9EE0-4648-868D-FEEAEDD096BB}" dt="2024-11-12T14:28:21.433" v="1161" actId="26606"/>
          <ac:spMkLst>
            <pc:docMk/>
            <pc:sldMk cId="4176673277" sldId="1533"/>
            <ac:spMk id="18" creationId="{81968B3E-2369-F1CF-BE99-F7152E3AF71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14:38.779" v="1048" actId="1076"/>
        <pc:sldMkLst>
          <pc:docMk/>
          <pc:sldMk cId="2380849805" sldId="1534"/>
        </pc:sldMkLst>
        <pc:spChg chg="add del mod ord">
          <ac:chgData name="Mikael Nyström" userId="de9c7117-4b48-42de-8b58-5c132cc98d41" providerId="ADAL" clId="{95AD7F8E-9EE0-4648-868D-FEEAEDD096BB}" dt="2024-11-12T14:12:03.479" v="1023" actId="700"/>
          <ac:spMkLst>
            <pc:docMk/>
            <pc:sldMk cId="2380849805" sldId="1534"/>
            <ac:spMk id="2" creationId="{32FFDE70-8150-E3FE-1C61-8AF4F5D0570F}"/>
          </ac:spMkLst>
        </pc:spChg>
        <pc:spChg chg="add del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2380849805" sldId="1534"/>
            <ac:spMk id="3" creationId="{52045335-2C8D-54B6-505A-18A95BBAF67B}"/>
          </ac:spMkLst>
        </pc:spChg>
        <pc:spChg chg="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2380849805" sldId="1534"/>
            <ac:spMk id="4" creationId="{181D711A-53B7-D128-F9C5-3F9CD3B6A852}"/>
          </ac:spMkLst>
        </pc:spChg>
        <pc:spChg chg="add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2380849805" sldId="1534"/>
            <ac:spMk id="5" creationId="{D3CCFBF7-5E21-3392-9392-E19F290CD0CB}"/>
          </ac:spMkLst>
        </pc:spChg>
        <pc:graphicFrameChg chg="mod ord">
          <ac:chgData name="Mikael Nyström" userId="de9c7117-4b48-42de-8b58-5c132cc98d41" providerId="ADAL" clId="{95AD7F8E-9EE0-4648-868D-FEEAEDD096BB}" dt="2024-11-12T14:14:32.282" v="1045" actId="1076"/>
          <ac:graphicFrameMkLst>
            <pc:docMk/>
            <pc:sldMk cId="2380849805" sldId="1534"/>
            <ac:graphicFrameMk id="7" creationId="{09407B36-E925-FADF-C13E-A20AAD2DC010}"/>
          </ac:graphicFrameMkLst>
        </pc:graphicFrameChg>
        <pc:picChg chg="mod ord">
          <ac:chgData name="Mikael Nyström" userId="de9c7117-4b48-42de-8b58-5c132cc98d41" providerId="ADAL" clId="{95AD7F8E-9EE0-4648-868D-FEEAEDD096BB}" dt="2024-11-12T14:14:38.779" v="1048" actId="1076"/>
          <ac:picMkLst>
            <pc:docMk/>
            <pc:sldMk cId="2380849805" sldId="1534"/>
            <ac:picMk id="5122" creationId="{0778C3CC-D8DB-24A4-2DDF-45205BDDDAF2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28:50.397" v="1166" actId="47"/>
        <pc:sldMkLst>
          <pc:docMk/>
          <pc:sldMk cId="956909044" sldId="1535"/>
        </pc:sldMkLst>
        <pc:spChg chg="mod ord">
          <ac:chgData name="Mikael Nyström" userId="de9c7117-4b48-42de-8b58-5c132cc98d41" providerId="ADAL" clId="{95AD7F8E-9EE0-4648-868D-FEEAEDD096BB}" dt="2024-11-12T14:09:39.408" v="1003" actId="700"/>
          <ac:spMkLst>
            <pc:docMk/>
            <pc:sldMk cId="956909044" sldId="1535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09:39.408" v="1003" actId="700"/>
          <ac:spMkLst>
            <pc:docMk/>
            <pc:sldMk cId="956909044" sldId="1535"/>
            <ac:spMk id="4" creationId="{5BACBF88-6D62-C66F-1D41-9CCD82C556F5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32:50.178" v="1189" actId="700"/>
        <pc:sldMkLst>
          <pc:docMk/>
          <pc:sldMk cId="524794900" sldId="1536"/>
        </pc:sldMkLst>
        <pc:spChg chg="mod ord">
          <ac:chgData name="Mikael Nyström" userId="de9c7117-4b48-42de-8b58-5c132cc98d41" providerId="ADAL" clId="{95AD7F8E-9EE0-4648-868D-FEEAEDD096BB}" dt="2024-11-12T14:32:50.178" v="1189" actId="700"/>
          <ac:spMkLst>
            <pc:docMk/>
            <pc:sldMk cId="524794900" sldId="1536"/>
            <ac:spMk id="2" creationId="{7079BADC-71C2-87CB-AB1E-8B9323A8CB9B}"/>
          </ac:spMkLst>
        </pc:spChg>
        <pc:spChg chg="mod ord">
          <ac:chgData name="Mikael Nyström" userId="de9c7117-4b48-42de-8b58-5c132cc98d41" providerId="ADAL" clId="{95AD7F8E-9EE0-4648-868D-FEEAEDD096BB}" dt="2024-11-12T14:32:50.178" v="1189" actId="700"/>
          <ac:spMkLst>
            <pc:docMk/>
            <pc:sldMk cId="524794900" sldId="1536"/>
            <ac:spMk id="4" creationId="{FFC64F99-080B-FBCF-916D-81B1A324CF45}"/>
          </ac:spMkLst>
        </pc:spChg>
        <pc:picChg chg="mod ord">
          <ac:chgData name="Mikael Nyström" userId="de9c7117-4b48-42de-8b58-5c132cc98d41" providerId="ADAL" clId="{95AD7F8E-9EE0-4648-868D-FEEAEDD096BB}" dt="2024-11-12T14:32:50.178" v="1189" actId="700"/>
          <ac:picMkLst>
            <pc:docMk/>
            <pc:sldMk cId="524794900" sldId="1536"/>
            <ac:picMk id="3074" creationId="{9AF729BE-A072-54DB-8757-4DCFCA2B1BA5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32:15.159" v="1187" actId="962"/>
        <pc:sldMkLst>
          <pc:docMk/>
          <pc:sldMk cId="4042731631" sldId="1537"/>
        </pc:sldMkLst>
        <pc:spChg chg="mod ord">
          <ac:chgData name="Mikael Nyström" userId="de9c7117-4b48-42de-8b58-5c132cc98d41" providerId="ADAL" clId="{95AD7F8E-9EE0-4648-868D-FEEAEDD096BB}" dt="2024-11-12T14:29:56.081" v="1179" actId="27636"/>
          <ac:spMkLst>
            <pc:docMk/>
            <pc:sldMk cId="4042731631" sldId="1537"/>
            <ac:spMk id="2" creationId="{7079BADC-71C2-87CB-AB1E-8B9323A8CB9B}"/>
          </ac:spMkLst>
        </pc:spChg>
        <pc:spChg chg="add del mod">
          <ac:chgData name="Mikael Nyström" userId="de9c7117-4b48-42de-8b58-5c132cc98d41" providerId="ADAL" clId="{95AD7F8E-9EE0-4648-868D-FEEAEDD096BB}" dt="2024-11-12T14:31:29.126" v="1181"/>
          <ac:spMkLst>
            <pc:docMk/>
            <pc:sldMk cId="4042731631" sldId="1537"/>
            <ac:spMk id="3" creationId="{D7B60066-1D76-A364-C65F-DFABE085297F}"/>
          </ac:spMkLst>
        </pc:spChg>
        <pc:spChg chg="mod ord">
          <ac:chgData name="Mikael Nyström" userId="de9c7117-4b48-42de-8b58-5c132cc98d41" providerId="ADAL" clId="{95AD7F8E-9EE0-4648-868D-FEEAEDD096BB}" dt="2024-11-12T14:29:56.066" v="1178" actId="26606"/>
          <ac:spMkLst>
            <pc:docMk/>
            <pc:sldMk cId="4042731631" sldId="1537"/>
            <ac:spMk id="4" creationId="{FFC64F99-080B-FBCF-916D-81B1A324CF45}"/>
          </ac:spMkLst>
        </pc:spChg>
        <pc:spChg chg="add del mod">
          <ac:chgData name="Mikael Nyström" userId="de9c7117-4b48-42de-8b58-5c132cc98d41" providerId="ADAL" clId="{95AD7F8E-9EE0-4648-868D-FEEAEDD096BB}" dt="2024-11-12T14:31:39.954" v="1182"/>
          <ac:spMkLst>
            <pc:docMk/>
            <pc:sldMk cId="4042731631" sldId="1537"/>
            <ac:spMk id="5" creationId="{04A90AC4-2C0F-5619-54AC-478673F6014C}"/>
          </ac:spMkLst>
        </pc:spChg>
        <pc:spChg chg="add del mod">
          <ac:chgData name="Mikael Nyström" userId="de9c7117-4b48-42de-8b58-5c132cc98d41" providerId="ADAL" clId="{95AD7F8E-9EE0-4648-868D-FEEAEDD096BB}" dt="2024-11-12T14:31:43.858" v="1183"/>
          <ac:spMkLst>
            <pc:docMk/>
            <pc:sldMk cId="4042731631" sldId="1537"/>
            <ac:spMk id="6" creationId="{98855517-736E-B690-8B8C-BF6ABC25F755}"/>
          </ac:spMkLst>
        </pc:spChg>
        <pc:spChg chg="add del mod">
          <ac:chgData name="Mikael Nyström" userId="de9c7117-4b48-42de-8b58-5c132cc98d41" providerId="ADAL" clId="{95AD7F8E-9EE0-4648-868D-FEEAEDD096BB}" dt="2024-11-12T14:32:13.372" v="1185" actId="931"/>
          <ac:spMkLst>
            <pc:docMk/>
            <pc:sldMk cId="4042731631" sldId="1537"/>
            <ac:spMk id="7" creationId="{2CC7A9B5-B6C9-6CFE-8CED-C0A67D696535}"/>
          </ac:spMkLst>
        </pc:spChg>
        <pc:spChg chg="add">
          <ac:chgData name="Mikael Nyström" userId="de9c7117-4b48-42de-8b58-5c132cc98d41" providerId="ADAL" clId="{95AD7F8E-9EE0-4648-868D-FEEAEDD096BB}" dt="2024-11-12T14:31:49.120" v="1184"/>
          <ac:spMkLst>
            <pc:docMk/>
            <pc:sldMk cId="4042731631" sldId="1537"/>
            <ac:spMk id="8" creationId="{96C4378F-9B29-5454-0A14-583D5A492B65}"/>
          </ac:spMkLst>
        </pc:spChg>
        <pc:spChg chg="add del mod">
          <ac:chgData name="Mikael Nyström" userId="de9c7117-4b48-42de-8b58-5c132cc98d41" providerId="ADAL" clId="{95AD7F8E-9EE0-4648-868D-FEEAEDD096BB}" dt="2024-11-12T14:31:23.797" v="1180"/>
          <ac:spMkLst>
            <pc:docMk/>
            <pc:sldMk cId="4042731631" sldId="1537"/>
            <ac:spMk id="9" creationId="{8781F055-81C5-A010-E923-5D772194620E}"/>
          </ac:spMkLst>
        </pc:spChg>
        <pc:picChg chg="add mod">
          <ac:chgData name="Mikael Nyström" userId="de9c7117-4b48-42de-8b58-5c132cc98d41" providerId="ADAL" clId="{95AD7F8E-9EE0-4648-868D-FEEAEDD096BB}" dt="2024-11-12T14:32:15.159" v="1187" actId="962"/>
          <ac:picMkLst>
            <pc:docMk/>
            <pc:sldMk cId="4042731631" sldId="1537"/>
            <ac:picMk id="11" creationId="{63AFF902-BC41-58BF-D15C-DA84B3FD3F95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32:57.856" v="1190" actId="47"/>
        <pc:sldMkLst>
          <pc:docMk/>
          <pc:sldMk cId="568345673" sldId="1538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568345673" sldId="1538"/>
            <ac:spMk id="2" creationId="{5F85E0F0-D24E-AD27-B5DA-9761E3ADEB6F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568345673" sldId="1538"/>
            <ac:spMk id="3" creationId="{F8D905B8-248E-42B7-23E5-4EC0DAC143DB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32:39.789" v="1188" actId="47"/>
        <pc:sldMkLst>
          <pc:docMk/>
          <pc:sldMk cId="3643510481" sldId="1539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43510481" sldId="1539"/>
            <ac:spMk id="2" creationId="{5F85E0F0-D24E-AD27-B5DA-9761E3ADEB6F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43510481" sldId="1539"/>
            <ac:spMk id="3" creationId="{F8D905B8-248E-42B7-23E5-4EC0DAC143DB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10:14.624" v="1008" actId="27636"/>
        <pc:sldMkLst>
          <pc:docMk/>
          <pc:sldMk cId="3221960406" sldId="1540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221960406" sldId="1540"/>
            <ac:spMk id="5" creationId="{CA7DA3AC-0D5A-FA52-9569-648468A8FC15}"/>
          </ac:spMkLst>
        </pc:spChg>
        <pc:spChg chg="mod ord">
          <ac:chgData name="Mikael Nyström" userId="de9c7117-4b48-42de-8b58-5c132cc98d41" providerId="ADAL" clId="{95AD7F8E-9EE0-4648-868D-FEEAEDD096BB}" dt="2024-11-12T14:10:14.624" v="1008" actId="27636"/>
          <ac:spMkLst>
            <pc:docMk/>
            <pc:sldMk cId="3221960406" sldId="1540"/>
            <ac:spMk id="6" creationId="{14B6E5EE-56EE-D0D2-FD93-54B437BA3F23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10:14.525" v="1007" actId="700"/>
        <pc:sldMkLst>
          <pc:docMk/>
          <pc:sldMk cId="3710912905" sldId="1541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710912905" sldId="1541"/>
            <ac:spMk id="2" creationId="{5F85E0F0-D24E-AD27-B5DA-9761E3ADEB6F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710912905" sldId="1541"/>
            <ac:spMk id="3" creationId="{F8D905B8-248E-42B7-23E5-4EC0DAC143DB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8:56.967" v="1168" actId="47"/>
        <pc:sldMkLst>
          <pc:docMk/>
          <pc:sldMk cId="275319957" sldId="1542"/>
        </pc:sldMkLst>
        <pc:spChg chg="mod ord">
          <ac:chgData name="Mikael Nyström" userId="de9c7117-4b48-42de-8b58-5c132cc98d41" providerId="ADAL" clId="{95AD7F8E-9EE0-4648-868D-FEEAEDD096BB}" dt="2024-11-12T14:09:48.101" v="1005" actId="700"/>
          <ac:spMkLst>
            <pc:docMk/>
            <pc:sldMk cId="275319957" sldId="1542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09:48.101" v="1005" actId="700"/>
          <ac:spMkLst>
            <pc:docMk/>
            <pc:sldMk cId="275319957" sldId="1542"/>
            <ac:spMk id="4" creationId="{FB1A8794-EC9D-907C-CE0B-568B90550A06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9:04.060" v="1170" actId="47"/>
        <pc:sldMkLst>
          <pc:docMk/>
          <pc:sldMk cId="3388883508" sldId="1543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388883508" sldId="1543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388883508" sldId="1543"/>
            <ac:spMk id="4" creationId="{4A42932B-1820-F69E-2768-58F75A26D478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9:14.555" v="1172" actId="47"/>
        <pc:sldMkLst>
          <pc:docMk/>
          <pc:sldMk cId="3684896285" sldId="1544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84896285" sldId="1544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84896285" sldId="1544"/>
            <ac:spMk id="4" creationId="{7E44BCC4-843B-E87F-C043-275564EE5D09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5:32.798" v="1083" actId="47"/>
        <pc:sldMkLst>
          <pc:docMk/>
          <pc:sldMk cId="3347189040" sldId="1545"/>
        </pc:sldMkLst>
        <pc:spChg chg="mod ord">
          <ac:chgData name="Mikael Nyström" userId="de9c7117-4b48-42de-8b58-5c132cc98d41" providerId="ADAL" clId="{95AD7F8E-9EE0-4648-868D-FEEAEDD096BB}" dt="2024-11-12T14:08:25.426" v="988" actId="700"/>
          <ac:spMkLst>
            <pc:docMk/>
            <pc:sldMk cId="3347189040" sldId="1545"/>
            <ac:spMk id="12" creationId="{BA6F4C00-3F0E-DCF1-E028-E0F0F40DB21A}"/>
          </ac:spMkLst>
        </pc:spChg>
        <pc:spChg chg="mod ord">
          <ac:chgData name="Mikael Nyström" userId="de9c7117-4b48-42de-8b58-5c132cc98d41" providerId="ADAL" clId="{95AD7F8E-9EE0-4648-868D-FEEAEDD096BB}" dt="2024-11-12T14:08:25.446" v="989" actId="27636"/>
          <ac:spMkLst>
            <pc:docMk/>
            <pc:sldMk cId="3347189040" sldId="1545"/>
            <ac:spMk id="13" creationId="{7E0E4B40-1EEA-F760-20D4-00E5B4ABFDE9}"/>
          </ac:spMkLst>
        </pc:spChg>
        <pc:picChg chg="mod ord">
          <ac:chgData name="Mikael Nyström" userId="de9c7117-4b48-42de-8b58-5c132cc98d41" providerId="ADAL" clId="{95AD7F8E-9EE0-4648-868D-FEEAEDD096BB}" dt="2024-11-12T14:08:25.426" v="988" actId="700"/>
          <ac:picMkLst>
            <pc:docMk/>
            <pc:sldMk cId="3347189040" sldId="1545"/>
            <ac:picMk id="1026" creationId="{58B4881B-DF19-09E2-8DD9-D5269D87421F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5:12.827" v="1054" actId="14100"/>
        <pc:sldMkLst>
          <pc:docMk/>
          <pc:sldMk cId="3799053489" sldId="1546"/>
        </pc:sldMkLst>
        <pc:spChg chg="add del mod ord">
          <ac:chgData name="Mikael Nyström" userId="de9c7117-4b48-42de-8b58-5c132cc98d41" providerId="ADAL" clId="{95AD7F8E-9EE0-4648-868D-FEEAEDD096BB}" dt="2024-11-12T14:11:45.135" v="1020" actId="700"/>
          <ac:spMkLst>
            <pc:docMk/>
            <pc:sldMk cId="3799053489" sldId="1546"/>
            <ac:spMk id="2" creationId="{6B5EFE64-839C-2D60-73FB-844E1A8EF473}"/>
          </ac:spMkLst>
        </pc:spChg>
        <pc:spChg chg="mod ord">
          <ac:chgData name="Mikael Nyström" userId="de9c7117-4b48-42de-8b58-5c132cc98d41" providerId="ADAL" clId="{95AD7F8E-9EE0-4648-868D-FEEAEDD096BB}" dt="2024-11-12T14:11:45.135" v="1020" actId="700"/>
          <ac:spMkLst>
            <pc:docMk/>
            <pc:sldMk cId="3799053489" sldId="1546"/>
            <ac:spMk id="3" creationId="{BAF9B6E2-49BE-46DF-9D6B-E6B636CE97C8}"/>
          </ac:spMkLst>
        </pc:spChg>
        <pc:spChg chg="add mod ord">
          <ac:chgData name="Mikael Nyström" userId="de9c7117-4b48-42de-8b58-5c132cc98d41" providerId="ADAL" clId="{95AD7F8E-9EE0-4648-868D-FEEAEDD096BB}" dt="2024-11-12T14:11:45.135" v="1020" actId="700"/>
          <ac:spMkLst>
            <pc:docMk/>
            <pc:sldMk cId="3799053489" sldId="1546"/>
            <ac:spMk id="4" creationId="{F25765BA-C851-CB9E-0076-89AEC23B700F}"/>
          </ac:spMkLst>
        </pc:spChg>
        <pc:graphicFrameChg chg="mod ord">
          <ac:chgData name="Mikael Nyström" userId="de9c7117-4b48-42de-8b58-5c132cc98d41" providerId="ADAL" clId="{95AD7F8E-9EE0-4648-868D-FEEAEDD096BB}" dt="2024-11-12T14:15:03.762" v="1051" actId="1076"/>
          <ac:graphicFrameMkLst>
            <pc:docMk/>
            <pc:sldMk cId="3799053489" sldId="1546"/>
            <ac:graphicFrameMk id="10" creationId="{93451EAF-CA53-8958-FC6F-11F1271245D6}"/>
          </ac:graphicFrameMkLst>
        </pc:graphicFrameChg>
        <pc:picChg chg="mod ord">
          <ac:chgData name="Mikael Nyström" userId="de9c7117-4b48-42de-8b58-5c132cc98d41" providerId="ADAL" clId="{95AD7F8E-9EE0-4648-868D-FEEAEDD096BB}" dt="2024-11-12T14:15:12.827" v="1054" actId="14100"/>
          <ac:picMkLst>
            <pc:docMk/>
            <pc:sldMk cId="3799053489" sldId="1546"/>
            <ac:picMk id="5" creationId="{2C2529C0-F57E-EA4A-1EC9-071C096E8235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27:46.970" v="1156" actId="47"/>
        <pc:sldMkLst>
          <pc:docMk/>
          <pc:sldMk cId="3797549639" sldId="1547"/>
        </pc:sldMkLst>
        <pc:spChg chg="mod ord">
          <ac:chgData name="Mikael Nyström" userId="de9c7117-4b48-42de-8b58-5c132cc98d41" providerId="ADAL" clId="{95AD7F8E-9EE0-4648-868D-FEEAEDD096BB}" dt="2024-11-12T14:27:39.933" v="1154" actId="20577"/>
          <ac:spMkLst>
            <pc:docMk/>
            <pc:sldMk cId="3797549639" sldId="1547"/>
            <ac:spMk id="4" creationId="{EB599F7B-8FC0-FF11-C522-3E3FA52EBE5D}"/>
          </ac:spMkLst>
        </pc:spChg>
        <pc:spChg chg="mod ord">
          <ac:chgData name="Mikael Nyström" userId="de9c7117-4b48-42de-8b58-5c132cc98d41" providerId="ADAL" clId="{95AD7F8E-9EE0-4648-868D-FEEAEDD096BB}" dt="2024-11-12T14:08:53.332" v="994" actId="700"/>
          <ac:spMkLst>
            <pc:docMk/>
            <pc:sldMk cId="3797549639" sldId="1547"/>
            <ac:spMk id="18" creationId="{81968B3E-2369-F1CF-BE99-F7152E3AF71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14:52.539" v="1050" actId="1076"/>
        <pc:sldMkLst>
          <pc:docMk/>
          <pc:sldMk cId="415265551" sldId="1548"/>
        </pc:sldMkLst>
        <pc:spChg chg="add del mod ord">
          <ac:chgData name="Mikael Nyström" userId="de9c7117-4b48-42de-8b58-5c132cc98d41" providerId="ADAL" clId="{95AD7F8E-9EE0-4648-868D-FEEAEDD096BB}" dt="2024-11-12T14:09:02.781" v="996" actId="700"/>
          <ac:spMkLst>
            <pc:docMk/>
            <pc:sldMk cId="415265551" sldId="1548"/>
            <ac:spMk id="2" creationId="{5C27CDD9-E1A1-A5DB-1CA1-67203D7F7F21}"/>
          </ac:spMkLst>
        </pc:spChg>
        <pc:spChg chg="mod ord">
          <ac:chgData name="Mikael Nyström" userId="de9c7117-4b48-42de-8b58-5c132cc98d41" providerId="ADAL" clId="{95AD7F8E-9EE0-4648-868D-FEEAEDD096BB}" dt="2024-11-12T14:11:57.662" v="1022" actId="700"/>
          <ac:spMkLst>
            <pc:docMk/>
            <pc:sldMk cId="415265551" sldId="1548"/>
            <ac:spMk id="3" creationId="{BAF9B6E2-49BE-46DF-9D6B-E6B636CE97C8}"/>
          </ac:spMkLst>
        </pc:spChg>
        <pc:spChg chg="add del mod ord">
          <ac:chgData name="Mikael Nyström" userId="de9c7117-4b48-42de-8b58-5c132cc98d41" providerId="ADAL" clId="{95AD7F8E-9EE0-4648-868D-FEEAEDD096BB}" dt="2024-11-12T14:11:51.153" v="1021" actId="700"/>
          <ac:spMkLst>
            <pc:docMk/>
            <pc:sldMk cId="415265551" sldId="1548"/>
            <ac:spMk id="6" creationId="{A36D3CC7-46E9-E5EA-015C-A6BAE30B3146}"/>
          </ac:spMkLst>
        </pc:spChg>
        <pc:spChg chg="add del mod ord">
          <ac:chgData name="Mikael Nyström" userId="de9c7117-4b48-42de-8b58-5c132cc98d41" providerId="ADAL" clId="{95AD7F8E-9EE0-4648-868D-FEEAEDD096BB}" dt="2024-11-12T14:11:57.662" v="1022" actId="700"/>
          <ac:spMkLst>
            <pc:docMk/>
            <pc:sldMk cId="415265551" sldId="1548"/>
            <ac:spMk id="7" creationId="{B1237622-83CC-7710-2F34-6355D1A0EEFF}"/>
          </ac:spMkLst>
        </pc:spChg>
        <pc:spChg chg="add mod ord">
          <ac:chgData name="Mikael Nyström" userId="de9c7117-4b48-42de-8b58-5c132cc98d41" providerId="ADAL" clId="{95AD7F8E-9EE0-4648-868D-FEEAEDD096BB}" dt="2024-11-12T14:11:57.662" v="1022" actId="700"/>
          <ac:spMkLst>
            <pc:docMk/>
            <pc:sldMk cId="415265551" sldId="1548"/>
            <ac:spMk id="8" creationId="{4B63A6EE-2783-3167-5823-33ACB2DCEDB2}"/>
          </ac:spMkLst>
        </pc:spChg>
        <pc:spChg chg="del mod ord">
          <ac:chgData name="Mikael Nyström" userId="de9c7117-4b48-42de-8b58-5c132cc98d41" providerId="ADAL" clId="{95AD7F8E-9EE0-4648-868D-FEEAEDD096BB}" dt="2024-11-12T14:08:58.377" v="995" actId="700"/>
          <ac:spMkLst>
            <pc:docMk/>
            <pc:sldMk cId="415265551" sldId="1548"/>
            <ac:spMk id="9" creationId="{E1EFB72A-EDE8-DFE8-8445-47478A93EDC0}"/>
          </ac:spMkLst>
        </pc:spChg>
        <pc:graphicFrameChg chg="mod">
          <ac:chgData name="Mikael Nyström" userId="de9c7117-4b48-42de-8b58-5c132cc98d41" providerId="ADAL" clId="{95AD7F8E-9EE0-4648-868D-FEEAEDD096BB}" dt="2024-11-12T14:14:47.607" v="1049" actId="14100"/>
          <ac:graphicFrameMkLst>
            <pc:docMk/>
            <pc:sldMk cId="415265551" sldId="1548"/>
            <ac:graphicFrameMk id="4" creationId="{0D1C4866-C787-1A55-75AB-0FB6405CF721}"/>
          </ac:graphicFrameMkLst>
        </pc:graphicFrameChg>
        <pc:graphicFrameChg chg="mod ord">
          <ac:chgData name="Mikael Nyström" userId="de9c7117-4b48-42de-8b58-5c132cc98d41" providerId="ADAL" clId="{95AD7F8E-9EE0-4648-868D-FEEAEDD096BB}" dt="2024-11-12T14:11:57.662" v="1022" actId="700"/>
          <ac:graphicFrameMkLst>
            <pc:docMk/>
            <pc:sldMk cId="415265551" sldId="1548"/>
            <ac:graphicFrameMk id="10" creationId="{93451EAF-CA53-8958-FC6F-11F1271245D6}"/>
          </ac:graphicFrameMkLst>
        </pc:graphicFrameChg>
        <pc:picChg chg="mod">
          <ac:chgData name="Mikael Nyström" userId="de9c7117-4b48-42de-8b58-5c132cc98d41" providerId="ADAL" clId="{95AD7F8E-9EE0-4648-868D-FEEAEDD096BB}" dt="2024-11-12T14:14:52.539" v="1050" actId="1076"/>
          <ac:picMkLst>
            <pc:docMk/>
            <pc:sldMk cId="415265551" sldId="1548"/>
            <ac:picMk id="5" creationId="{EF792C70-0758-1D3D-8A88-FD5CDB0552CF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28:33.518" v="1164" actId="47"/>
        <pc:sldMkLst>
          <pc:docMk/>
          <pc:sldMk cId="1367709824" sldId="1549"/>
        </pc:sldMkLst>
        <pc:spChg chg="mod ord">
          <ac:chgData name="Mikael Nyström" userId="de9c7117-4b48-42de-8b58-5c132cc98d41" providerId="ADAL" clId="{95AD7F8E-9EE0-4648-868D-FEEAEDD096BB}" dt="2024-11-12T14:09:07.887" v="997" actId="700"/>
          <ac:spMkLst>
            <pc:docMk/>
            <pc:sldMk cId="1367709824" sldId="1549"/>
            <ac:spMk id="3" creationId="{E6637009-83F3-4B2E-9553-B163B4046F41}"/>
          </ac:spMkLst>
        </pc:spChg>
        <pc:spChg chg="mod ord">
          <ac:chgData name="Mikael Nyström" userId="de9c7117-4b48-42de-8b58-5c132cc98d41" providerId="ADAL" clId="{95AD7F8E-9EE0-4648-868D-FEEAEDD096BB}" dt="2024-11-12T14:09:07.910" v="998" actId="27636"/>
          <ac:spMkLst>
            <pc:docMk/>
            <pc:sldMk cId="1367709824" sldId="1549"/>
            <ac:spMk id="18" creationId="{81968B3E-2369-F1CF-BE99-F7152E3AF71E}"/>
          </ac:spMkLst>
        </pc:spChg>
      </pc:sldChg>
      <pc:sldChg chg="addSp modSp add mod chgLayout">
        <pc:chgData name="Mikael Nyström" userId="de9c7117-4b48-42de-8b58-5c132cc98d41" providerId="ADAL" clId="{95AD7F8E-9EE0-4648-868D-FEEAEDD096BB}" dt="2024-11-12T14:09:24.560" v="1000" actId="700"/>
        <pc:sldMkLst>
          <pc:docMk/>
          <pc:sldMk cId="1049422131" sldId="4570"/>
        </pc:sldMkLst>
        <pc:spChg chg="add mod ord">
          <ac:chgData name="Mikael Nyström" userId="de9c7117-4b48-42de-8b58-5c132cc98d41" providerId="ADAL" clId="{95AD7F8E-9EE0-4648-868D-FEEAEDD096BB}" dt="2024-11-12T14:09:24.560" v="1000" actId="700"/>
          <ac:spMkLst>
            <pc:docMk/>
            <pc:sldMk cId="1049422131" sldId="4570"/>
            <ac:spMk id="2" creationId="{12202DBB-7BBF-B54C-0A7E-D5B0CFC77EFA}"/>
          </ac:spMkLst>
        </pc:spChg>
        <pc:spChg chg="add mod ord">
          <ac:chgData name="Mikael Nyström" userId="de9c7117-4b48-42de-8b58-5c132cc98d41" providerId="ADAL" clId="{95AD7F8E-9EE0-4648-868D-FEEAEDD096BB}" dt="2024-11-12T14:09:24.560" v="1000" actId="700"/>
          <ac:spMkLst>
            <pc:docMk/>
            <pc:sldMk cId="1049422131" sldId="4570"/>
            <ac:spMk id="3" creationId="{3464E547-CE12-3517-7F43-4670D8743DD0}"/>
          </ac:spMkLst>
        </pc:spChg>
        <pc:picChg chg="mod ord">
          <ac:chgData name="Mikael Nyström" userId="de9c7117-4b48-42de-8b58-5c132cc98d41" providerId="ADAL" clId="{95AD7F8E-9EE0-4648-868D-FEEAEDD096BB}" dt="2024-11-12T14:09:24.560" v="1000" actId="700"/>
          <ac:picMkLst>
            <pc:docMk/>
            <pc:sldMk cId="1049422131" sldId="4570"/>
            <ac:picMk id="9" creationId="{9B7228B5-86B9-7B7F-28C9-01DF41584D6B}"/>
          </ac:picMkLst>
        </pc:picChg>
      </pc:sldChg>
      <pc:sldChg chg="addSp modSp add mod chgLayout">
        <pc:chgData name="Mikael Nyström" userId="de9c7117-4b48-42de-8b58-5c132cc98d41" providerId="ADAL" clId="{95AD7F8E-9EE0-4648-868D-FEEAEDD096BB}" dt="2024-11-12T14:09:29.841" v="1001" actId="700"/>
        <pc:sldMkLst>
          <pc:docMk/>
          <pc:sldMk cId="1065945104" sldId="4571"/>
        </pc:sldMkLst>
        <pc:spChg chg="add mod ord">
          <ac:chgData name="Mikael Nyström" userId="de9c7117-4b48-42de-8b58-5c132cc98d41" providerId="ADAL" clId="{95AD7F8E-9EE0-4648-868D-FEEAEDD096BB}" dt="2024-11-12T14:09:29.841" v="1001" actId="700"/>
          <ac:spMkLst>
            <pc:docMk/>
            <pc:sldMk cId="1065945104" sldId="4571"/>
            <ac:spMk id="2" creationId="{68267080-D9E6-DB64-8572-9049F8ED0B06}"/>
          </ac:spMkLst>
        </pc:spChg>
        <pc:spChg chg="add mod ord">
          <ac:chgData name="Mikael Nyström" userId="de9c7117-4b48-42de-8b58-5c132cc98d41" providerId="ADAL" clId="{95AD7F8E-9EE0-4648-868D-FEEAEDD096BB}" dt="2024-11-12T14:09:29.841" v="1001" actId="700"/>
          <ac:spMkLst>
            <pc:docMk/>
            <pc:sldMk cId="1065945104" sldId="4571"/>
            <ac:spMk id="3" creationId="{45EDF350-5CD0-7AA2-81A5-99B78F0BE0A6}"/>
          </ac:spMkLst>
        </pc:spChg>
      </pc:sldChg>
      <pc:sldChg chg="modSp add mod chgLayout">
        <pc:chgData name="Mikael Nyström" userId="de9c7117-4b48-42de-8b58-5c132cc98d41" providerId="ADAL" clId="{95AD7F8E-9EE0-4648-868D-FEEAEDD096BB}" dt="2024-11-12T14:09:13.284" v="999" actId="700"/>
        <pc:sldMkLst>
          <pc:docMk/>
          <pc:sldMk cId="434691493" sldId="4572"/>
        </pc:sldMkLst>
        <pc:spChg chg="mod ord">
          <ac:chgData name="Mikael Nyström" userId="de9c7117-4b48-42de-8b58-5c132cc98d41" providerId="ADAL" clId="{95AD7F8E-9EE0-4648-868D-FEEAEDD096BB}" dt="2024-11-12T14:09:13.284" v="999" actId="700"/>
          <ac:spMkLst>
            <pc:docMk/>
            <pc:sldMk cId="434691493" sldId="4572"/>
            <ac:spMk id="3" creationId="{380AF65C-D6B8-E952-BAF5-635A7E9E1742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26:33.166" v="1108" actId="20577"/>
        <pc:sldMkLst>
          <pc:docMk/>
          <pc:sldMk cId="2150396242" sldId="4573"/>
        </pc:sldMkLst>
        <pc:spChg chg="mod ord">
          <ac:chgData name="Mikael Nyström" userId="de9c7117-4b48-42de-8b58-5c132cc98d41" providerId="ADAL" clId="{95AD7F8E-9EE0-4648-868D-FEEAEDD096BB}" dt="2024-11-12T14:10:46.254" v="1011" actId="26606"/>
          <ac:spMkLst>
            <pc:docMk/>
            <pc:sldMk cId="2150396242" sldId="4573"/>
            <ac:spMk id="2" creationId="{4C42D043-28A4-CE83-989E-23FFCC1ED96B}"/>
          </ac:spMkLst>
        </pc:spChg>
        <pc:spChg chg="mod ord">
          <ac:chgData name="Mikael Nyström" userId="de9c7117-4b48-42de-8b58-5c132cc98d41" providerId="ADAL" clId="{95AD7F8E-9EE0-4648-868D-FEEAEDD096BB}" dt="2024-11-12T14:26:33.166" v="1108" actId="20577"/>
          <ac:spMkLst>
            <pc:docMk/>
            <pc:sldMk cId="2150396242" sldId="4573"/>
            <ac:spMk id="3" creationId="{40F88ADD-C2FB-0F81-C60F-A6EE88F621D5}"/>
          </ac:spMkLst>
        </pc:spChg>
        <pc:picChg chg="mod">
          <ac:chgData name="Mikael Nyström" userId="de9c7117-4b48-42de-8b58-5c132cc98d41" providerId="ADAL" clId="{95AD7F8E-9EE0-4648-868D-FEEAEDD096BB}" dt="2024-11-12T14:10:49.498" v="1012" actId="1076"/>
          <ac:picMkLst>
            <pc:docMk/>
            <pc:sldMk cId="2150396242" sldId="4573"/>
            <ac:picMk id="6" creationId="{FAF9D100-AE32-255D-82CB-0D9B94A67458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5:57.395" v="1060" actId="1076"/>
        <pc:sldMkLst>
          <pc:docMk/>
          <pc:sldMk cId="830738732" sldId="4574"/>
        </pc:sldMkLst>
        <pc:spChg chg="add del mod ord">
          <ac:chgData name="Mikael Nyström" userId="de9c7117-4b48-42de-8b58-5c132cc98d41" providerId="ADAL" clId="{95AD7F8E-9EE0-4648-868D-FEEAEDD096BB}" dt="2024-11-12T14:15:37.107" v="1056" actId="700"/>
          <ac:spMkLst>
            <pc:docMk/>
            <pc:sldMk cId="830738732" sldId="4574"/>
            <ac:spMk id="2" creationId="{ABFB4A22-636E-3210-46E4-CB72CA186439}"/>
          </ac:spMkLst>
        </pc:spChg>
        <pc:spChg chg="mod ord">
          <ac:chgData name="Mikael Nyström" userId="de9c7117-4b48-42de-8b58-5c132cc98d41" providerId="ADAL" clId="{95AD7F8E-9EE0-4648-868D-FEEAEDD096BB}" dt="2024-11-12T14:15:37.107" v="1056" actId="700"/>
          <ac:spMkLst>
            <pc:docMk/>
            <pc:sldMk cId="830738732" sldId="4574"/>
            <ac:spMk id="3" creationId="{BAF9B6E2-49BE-46DF-9D6B-E6B636CE97C8}"/>
          </ac:spMkLst>
        </pc:spChg>
        <pc:spChg chg="add del mod ord">
          <ac:chgData name="Mikael Nyström" userId="de9c7117-4b48-42de-8b58-5c132cc98d41" providerId="ADAL" clId="{95AD7F8E-9EE0-4648-868D-FEEAEDD096BB}" dt="2024-11-12T14:11:29.878" v="1018" actId="700"/>
          <ac:spMkLst>
            <pc:docMk/>
            <pc:sldMk cId="830738732" sldId="4574"/>
            <ac:spMk id="4" creationId="{EEDD1D54-AE53-D273-1B17-1F4AB46C3AFA}"/>
          </ac:spMkLst>
        </pc:spChg>
        <pc:spChg chg="add mod ord">
          <ac:chgData name="Mikael Nyström" userId="de9c7117-4b48-42de-8b58-5c132cc98d41" providerId="ADAL" clId="{95AD7F8E-9EE0-4648-868D-FEEAEDD096BB}" dt="2024-11-12T14:15:37.107" v="1056" actId="700"/>
          <ac:spMkLst>
            <pc:docMk/>
            <pc:sldMk cId="830738732" sldId="4574"/>
            <ac:spMk id="5" creationId="{C6D4C5DF-02B0-0C3A-C774-EF7F0106C1BF}"/>
          </ac:spMkLst>
        </pc:spChg>
        <pc:graphicFrameChg chg="mod ord">
          <ac:chgData name="Mikael Nyström" userId="de9c7117-4b48-42de-8b58-5c132cc98d41" providerId="ADAL" clId="{95AD7F8E-9EE0-4648-868D-FEEAEDD096BB}" dt="2024-11-12T14:15:44.314" v="1057" actId="1076"/>
          <ac:graphicFrameMkLst>
            <pc:docMk/>
            <pc:sldMk cId="830738732" sldId="4574"/>
            <ac:graphicFrameMk id="10" creationId="{93451EAF-CA53-8958-FC6F-11F1271245D6}"/>
          </ac:graphicFrameMkLst>
        </pc:graphicFrameChg>
        <pc:picChg chg="mod ord">
          <ac:chgData name="Mikael Nyström" userId="de9c7117-4b48-42de-8b58-5c132cc98d41" providerId="ADAL" clId="{95AD7F8E-9EE0-4648-868D-FEEAEDD096BB}" dt="2024-11-12T14:15:57.395" v="1060" actId="1076"/>
          <ac:picMkLst>
            <pc:docMk/>
            <pc:sldMk cId="830738732" sldId="4574"/>
            <ac:picMk id="4098" creationId="{0521EE75-74D4-5475-3D60-EAC017F0DA10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4:19.354" v="1044" actId="14100"/>
        <pc:sldMkLst>
          <pc:docMk/>
          <pc:sldMk cId="3487661524" sldId="4575"/>
        </pc:sldMkLst>
        <pc:spChg chg="add del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487661524" sldId="4575"/>
            <ac:spMk id="2" creationId="{4C884D2F-2365-92B5-DBE8-8BCCB5EAB590}"/>
          </ac:spMkLst>
        </pc:spChg>
        <pc:spChg chg="add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487661524" sldId="4575"/>
            <ac:spMk id="3" creationId="{6E5C38B1-552D-1797-35F2-DAD55DF40AAE}"/>
          </ac:spMkLst>
        </pc:spChg>
        <pc:spChg chg="mod ord">
          <ac:chgData name="Mikael Nyström" userId="de9c7117-4b48-42de-8b58-5c132cc98d41" providerId="ADAL" clId="{95AD7F8E-9EE0-4648-868D-FEEAEDD096BB}" dt="2024-11-12T14:14:05.705" v="1040" actId="1076"/>
          <ac:spMkLst>
            <pc:docMk/>
            <pc:sldMk cId="3487661524" sldId="4575"/>
            <ac:spMk id="4" creationId="{127EFFB2-E336-D391-48B6-43BE5CF14DDF}"/>
          </ac:spMkLst>
        </pc:spChg>
        <pc:graphicFrameChg chg="mod ord">
          <ac:chgData name="Mikael Nyström" userId="de9c7117-4b48-42de-8b58-5c132cc98d41" providerId="ADAL" clId="{95AD7F8E-9EE0-4648-868D-FEEAEDD096BB}" dt="2024-11-12T14:14:13.258" v="1041" actId="1076"/>
          <ac:graphicFrameMkLst>
            <pc:docMk/>
            <pc:sldMk cId="3487661524" sldId="4575"/>
            <ac:graphicFrameMk id="6" creationId="{66F06547-5362-F3D7-C200-380525C04E19}"/>
          </ac:graphicFrameMkLst>
        </pc:graphicFrameChg>
        <pc:picChg chg="mod ord">
          <ac:chgData name="Mikael Nyström" userId="de9c7117-4b48-42de-8b58-5c132cc98d41" providerId="ADAL" clId="{95AD7F8E-9EE0-4648-868D-FEEAEDD096BB}" dt="2024-11-12T14:14:19.354" v="1044" actId="14100"/>
          <ac:picMkLst>
            <pc:docMk/>
            <pc:sldMk cId="3487661524" sldId="4575"/>
            <ac:picMk id="6146" creationId="{46F1CB9C-BC84-A0EA-8AC2-58FC8B912920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33:13.646" v="1192" actId="26606"/>
        <pc:sldMkLst>
          <pc:docMk/>
          <pc:sldMk cId="625579655" sldId="4576"/>
        </pc:sldMkLst>
        <pc:spChg chg="add del mod ord">
          <ac:chgData name="Mikael Nyström" userId="de9c7117-4b48-42de-8b58-5c132cc98d41" providerId="ADAL" clId="{95AD7F8E-9EE0-4648-868D-FEEAEDD096BB}" dt="2024-11-12T14:33:13.646" v="1192" actId="26606"/>
          <ac:spMkLst>
            <pc:docMk/>
            <pc:sldMk cId="625579655" sldId="4576"/>
            <ac:spMk id="2" creationId="{2D7E3858-7F21-7699-4C0F-4046BD10C6AE}"/>
          </ac:spMkLst>
        </pc:spChg>
        <pc:spChg chg="mod ord">
          <ac:chgData name="Mikael Nyström" userId="de9c7117-4b48-42de-8b58-5c132cc98d41" providerId="ADAL" clId="{95AD7F8E-9EE0-4648-868D-FEEAEDD096BB}" dt="2024-11-12T14:33:13.646" v="1192" actId="26606"/>
          <ac:spMkLst>
            <pc:docMk/>
            <pc:sldMk cId="625579655" sldId="4576"/>
            <ac:spMk id="4" creationId="{3DC63464-2AEF-CC75-9259-92134660E1EF}"/>
          </ac:spMkLst>
        </pc:spChg>
        <pc:graphicFrameChg chg="mod ord modGraphic">
          <ac:chgData name="Mikael Nyström" userId="de9c7117-4b48-42de-8b58-5c132cc98d41" providerId="ADAL" clId="{95AD7F8E-9EE0-4648-868D-FEEAEDD096BB}" dt="2024-11-12T14:33:13.646" v="1192" actId="26606"/>
          <ac:graphicFrameMkLst>
            <pc:docMk/>
            <pc:sldMk cId="625579655" sldId="4576"/>
            <ac:graphicFrameMk id="11" creationId="{F3A4AE07-EF8D-E294-DC09-BA3CFAE113D7}"/>
          </ac:graphicFrameMkLst>
        </pc:graphicFrameChg>
      </pc:sldChg>
      <pc:sldChg chg="addSp delSp modSp add mod modClrScheme chgLayout">
        <pc:chgData name="Mikael Nyström" userId="de9c7117-4b48-42de-8b58-5c132cc98d41" providerId="ADAL" clId="{95AD7F8E-9EE0-4648-868D-FEEAEDD096BB}" dt="2024-11-12T14:33:04.104" v="1191" actId="26606"/>
        <pc:sldMkLst>
          <pc:docMk/>
          <pc:sldMk cId="3579860252" sldId="4577"/>
        </pc:sldMkLst>
        <pc:spChg chg="add del mod ord">
          <ac:chgData name="Mikael Nyström" userId="de9c7117-4b48-42de-8b58-5c132cc98d41" providerId="ADAL" clId="{95AD7F8E-9EE0-4648-868D-FEEAEDD096BB}" dt="2024-11-12T14:33:04.104" v="1191" actId="26606"/>
          <ac:spMkLst>
            <pc:docMk/>
            <pc:sldMk cId="3579860252" sldId="4577"/>
            <ac:spMk id="2" creationId="{16E7F599-63E3-69DE-FC0D-0DF0C6CDC872}"/>
          </ac:spMkLst>
        </pc:spChg>
        <pc:spChg chg="mod ord">
          <ac:chgData name="Mikael Nyström" userId="de9c7117-4b48-42de-8b58-5c132cc98d41" providerId="ADAL" clId="{95AD7F8E-9EE0-4648-868D-FEEAEDD096BB}" dt="2024-11-12T14:33:04.104" v="1191" actId="26606"/>
          <ac:spMkLst>
            <pc:docMk/>
            <pc:sldMk cId="3579860252" sldId="4577"/>
            <ac:spMk id="4" creationId="{3DC63464-2AEF-CC75-9259-92134660E1EF}"/>
          </ac:spMkLst>
        </pc:spChg>
        <pc:graphicFrameChg chg="mod ord modGraphic">
          <ac:chgData name="Mikael Nyström" userId="de9c7117-4b48-42de-8b58-5c132cc98d41" providerId="ADAL" clId="{95AD7F8E-9EE0-4648-868D-FEEAEDD096BB}" dt="2024-11-12T14:33:04.104" v="1191" actId="26606"/>
          <ac:graphicFrameMkLst>
            <pc:docMk/>
            <pc:sldMk cId="3579860252" sldId="4577"/>
            <ac:graphicFrameMk id="11" creationId="{78443A59-4443-E9DE-2297-DEE3AFF91F0B}"/>
          </ac:graphicFrameMkLst>
        </pc:graphicFrameChg>
      </pc:sldChg>
      <pc:sldChg chg="modSp add mod ord modClrScheme chgLayout">
        <pc:chgData name="Mikael Nyström" userId="de9c7117-4b48-42de-8b58-5c132cc98d41" providerId="ADAL" clId="{95AD7F8E-9EE0-4648-868D-FEEAEDD096BB}" dt="2024-11-12T17:28:28.881" v="2213" actId="20577"/>
        <pc:sldMkLst>
          <pc:docMk/>
          <pc:sldMk cId="157215068" sldId="4578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157215068" sldId="4578"/>
            <ac:spMk id="4" creationId="{2062B6AC-2CBD-2003-9399-8C0422580DB7}"/>
          </ac:spMkLst>
        </pc:spChg>
        <pc:spChg chg="mod ord">
          <ac:chgData name="Mikael Nyström" userId="de9c7117-4b48-42de-8b58-5c132cc98d41" providerId="ADAL" clId="{95AD7F8E-9EE0-4648-868D-FEEAEDD096BB}" dt="2024-11-12T17:28:28.881" v="2213" actId="20577"/>
          <ac:spMkLst>
            <pc:docMk/>
            <pc:sldMk cId="157215068" sldId="4578"/>
            <ac:spMk id="5" creationId="{43697571-D402-4E8C-A278-A768DEC7A70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34:08.323" v="1199" actId="26606"/>
        <pc:sldMkLst>
          <pc:docMk/>
          <pc:sldMk cId="632070069" sldId="4579"/>
        </pc:sldMkLst>
        <pc:spChg chg="add del mod ord">
          <ac:chgData name="Mikael Nyström" userId="de9c7117-4b48-42de-8b58-5c132cc98d41" providerId="ADAL" clId="{95AD7F8E-9EE0-4648-868D-FEEAEDD096BB}" dt="2024-11-12T14:34:08.323" v="1199" actId="26606"/>
          <ac:spMkLst>
            <pc:docMk/>
            <pc:sldMk cId="632070069" sldId="4579"/>
            <ac:spMk id="2" creationId="{51CC2784-5F7C-6F99-EB6F-13E190EBD896}"/>
          </ac:spMkLst>
        </pc:spChg>
        <pc:spChg chg="mod ord">
          <ac:chgData name="Mikael Nyström" userId="de9c7117-4b48-42de-8b58-5c132cc98d41" providerId="ADAL" clId="{95AD7F8E-9EE0-4648-868D-FEEAEDD096BB}" dt="2024-11-12T14:34:08.323" v="1199" actId="26606"/>
          <ac:spMkLst>
            <pc:docMk/>
            <pc:sldMk cId="632070069" sldId="4579"/>
            <ac:spMk id="4" creationId="{E97B1211-47E2-4561-A823-4964D24169AD}"/>
          </ac:spMkLst>
        </pc:spChg>
        <pc:spChg chg="add mod">
          <ac:chgData name="Mikael Nyström" userId="de9c7117-4b48-42de-8b58-5c132cc98d41" providerId="ADAL" clId="{95AD7F8E-9EE0-4648-868D-FEEAEDD096BB}" dt="2024-11-12T14:34:08.323" v="1199" actId="26606"/>
          <ac:spMkLst>
            <pc:docMk/>
            <pc:sldMk cId="632070069" sldId="4579"/>
            <ac:spMk id="1031" creationId="{3C35563A-5B76-3FA7-5764-2AD6B963E6EF}"/>
          </ac:spMkLst>
        </pc:spChg>
        <pc:picChg chg="mod ord">
          <ac:chgData name="Mikael Nyström" userId="de9c7117-4b48-42de-8b58-5c132cc98d41" providerId="ADAL" clId="{95AD7F8E-9EE0-4648-868D-FEEAEDD096BB}" dt="2024-11-12T14:34:08.323" v="1199" actId="26606"/>
          <ac:picMkLst>
            <pc:docMk/>
            <pc:sldMk cId="632070069" sldId="4579"/>
            <ac:picMk id="1026" creationId="{310A8ED2-562D-61ED-4CDE-D5C1C4960DC1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4:28:26.198" v="1162" actId="26606"/>
        <pc:sldMkLst>
          <pc:docMk/>
          <pc:sldMk cId="2130930169" sldId="4580"/>
        </pc:sldMkLst>
        <pc:spChg chg="mod">
          <ac:chgData name="Mikael Nyström" userId="de9c7117-4b48-42de-8b58-5c132cc98d41" providerId="ADAL" clId="{95AD7F8E-9EE0-4648-868D-FEEAEDD096BB}" dt="2024-11-12T14:28:26.198" v="1162" actId="26606"/>
          <ac:spMkLst>
            <pc:docMk/>
            <pc:sldMk cId="2130930169" sldId="4580"/>
            <ac:spMk id="4" creationId="{84182ED2-D5E9-55FE-24E4-78466BAC791D}"/>
          </ac:spMkLst>
        </pc:spChg>
        <pc:spChg chg="mod">
          <ac:chgData name="Mikael Nyström" userId="de9c7117-4b48-42de-8b58-5c132cc98d41" providerId="ADAL" clId="{95AD7F8E-9EE0-4648-868D-FEEAEDD096BB}" dt="2024-11-12T14:28:26.198" v="1162" actId="26606"/>
          <ac:spMkLst>
            <pc:docMk/>
            <pc:sldMk cId="2130930169" sldId="4580"/>
            <ac:spMk id="18" creationId="{81968B3E-2369-F1CF-BE99-F7152E3AF71E}"/>
          </ac:spMkLst>
        </pc:spChg>
      </pc:sldChg>
      <pc:sldChg chg="add">
        <pc:chgData name="Mikael Nyström" userId="de9c7117-4b48-42de-8b58-5c132cc98d41" providerId="ADAL" clId="{95AD7F8E-9EE0-4648-868D-FEEAEDD096BB}" dt="2024-11-12T14:28:30.300" v="1163"/>
        <pc:sldMkLst>
          <pc:docMk/>
          <pc:sldMk cId="2049941277" sldId="4581"/>
        </pc:sldMkLst>
      </pc:sldChg>
      <pc:sldChg chg="add">
        <pc:chgData name="Mikael Nyström" userId="de9c7117-4b48-42de-8b58-5c132cc98d41" providerId="ADAL" clId="{95AD7F8E-9EE0-4648-868D-FEEAEDD096BB}" dt="2024-11-12T14:28:47.643" v="1165"/>
        <pc:sldMkLst>
          <pc:docMk/>
          <pc:sldMk cId="915604937" sldId="4582"/>
        </pc:sldMkLst>
      </pc:sldChg>
      <pc:sldChg chg="add">
        <pc:chgData name="Mikael Nyström" userId="de9c7117-4b48-42de-8b58-5c132cc98d41" providerId="ADAL" clId="{95AD7F8E-9EE0-4648-868D-FEEAEDD096BB}" dt="2024-11-12T14:28:55.283" v="1167"/>
        <pc:sldMkLst>
          <pc:docMk/>
          <pc:sldMk cId="2794703365" sldId="4583"/>
        </pc:sldMkLst>
      </pc:sldChg>
      <pc:sldChg chg="add">
        <pc:chgData name="Mikael Nyström" userId="de9c7117-4b48-42de-8b58-5c132cc98d41" providerId="ADAL" clId="{95AD7F8E-9EE0-4648-868D-FEEAEDD096BB}" dt="2024-11-12T14:29:01.519" v="1169"/>
        <pc:sldMkLst>
          <pc:docMk/>
          <pc:sldMk cId="397289085" sldId="4584"/>
        </pc:sldMkLst>
      </pc:sldChg>
      <pc:sldChg chg="add">
        <pc:chgData name="Mikael Nyström" userId="de9c7117-4b48-42de-8b58-5c132cc98d41" providerId="ADAL" clId="{95AD7F8E-9EE0-4648-868D-FEEAEDD096BB}" dt="2024-11-12T14:29:12.138" v="1171"/>
        <pc:sldMkLst>
          <pc:docMk/>
          <pc:sldMk cId="871719561" sldId="4585"/>
        </pc:sldMkLst>
      </pc:sldChg>
      <pc:sldChg chg="addSp modSp add mod modClrScheme chgLayout">
        <pc:chgData name="Mikael Nyström" userId="de9c7117-4b48-42de-8b58-5c132cc98d41" providerId="ADAL" clId="{95AD7F8E-9EE0-4648-868D-FEEAEDD096BB}" dt="2024-11-12T14:40:37.607" v="1412" actId="313"/>
        <pc:sldMkLst>
          <pc:docMk/>
          <pc:sldMk cId="1799942371" sldId="4586"/>
        </pc:sldMkLst>
        <pc:spChg chg="mod ord">
          <ac:chgData name="Mikael Nyström" userId="de9c7117-4b48-42de-8b58-5c132cc98d41" providerId="ADAL" clId="{95AD7F8E-9EE0-4648-868D-FEEAEDD096BB}" dt="2024-11-12T14:37:44.279" v="1219" actId="700"/>
          <ac:spMkLst>
            <pc:docMk/>
            <pc:sldMk cId="1799942371" sldId="4586"/>
            <ac:spMk id="2" creationId="{4F406C43-A41B-9EF2-104E-3AD1FCBE368F}"/>
          </ac:spMkLst>
        </pc:spChg>
        <pc:spChg chg="mod ord">
          <ac:chgData name="Mikael Nyström" userId="de9c7117-4b48-42de-8b58-5c132cc98d41" providerId="ADAL" clId="{95AD7F8E-9EE0-4648-868D-FEEAEDD096BB}" dt="2024-11-12T14:40:37.607" v="1412" actId="313"/>
          <ac:spMkLst>
            <pc:docMk/>
            <pc:sldMk cId="1799942371" sldId="4586"/>
            <ac:spMk id="3" creationId="{7116F02C-78B3-5E62-BBD4-7496BDDA753D}"/>
          </ac:spMkLst>
        </pc:spChg>
        <pc:spChg chg="add mod ord">
          <ac:chgData name="Mikael Nyström" userId="de9c7117-4b48-42de-8b58-5c132cc98d41" providerId="ADAL" clId="{95AD7F8E-9EE0-4648-868D-FEEAEDD096BB}" dt="2024-11-12T14:37:44.279" v="1219" actId="700"/>
          <ac:spMkLst>
            <pc:docMk/>
            <pc:sldMk cId="1799942371" sldId="4586"/>
            <ac:spMk id="4" creationId="{00732206-04E2-8CBB-35A0-55ECC0CCB59D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53:04.901" v="1802" actId="26606"/>
        <pc:sldMkLst>
          <pc:docMk/>
          <pc:sldMk cId="3908252055" sldId="4587"/>
        </pc:sldMkLst>
        <pc:spChg chg="mod ord">
          <ac:chgData name="Mikael Nyström" userId="de9c7117-4b48-42de-8b58-5c132cc98d41" providerId="ADAL" clId="{95AD7F8E-9EE0-4648-868D-FEEAEDD096BB}" dt="2024-11-12T14:53:04.901" v="1802" actId="26606"/>
          <ac:spMkLst>
            <pc:docMk/>
            <pc:sldMk cId="3908252055" sldId="4587"/>
            <ac:spMk id="2" creationId="{69E230DF-D951-B165-1223-CCE6B261AE9B}"/>
          </ac:spMkLst>
        </pc:spChg>
        <pc:spChg chg="del mod ord">
          <ac:chgData name="Mikael Nyström" userId="de9c7117-4b48-42de-8b58-5c132cc98d41" providerId="ADAL" clId="{95AD7F8E-9EE0-4648-868D-FEEAEDD096BB}" dt="2024-11-12T14:50:58.063" v="1577" actId="700"/>
          <ac:spMkLst>
            <pc:docMk/>
            <pc:sldMk cId="3908252055" sldId="4587"/>
            <ac:spMk id="3" creationId="{581FAF92-8882-0E47-99A5-A5A2284620D1}"/>
          </ac:spMkLst>
        </pc:spChg>
        <pc:spChg chg="add del mod">
          <ac:chgData name="Mikael Nyström" userId="de9c7117-4b48-42de-8b58-5c132cc98d41" providerId="ADAL" clId="{95AD7F8E-9EE0-4648-868D-FEEAEDD096BB}" dt="2024-11-12T14:50:58.063" v="1577" actId="700"/>
          <ac:spMkLst>
            <pc:docMk/>
            <pc:sldMk cId="3908252055" sldId="4587"/>
            <ac:spMk id="5" creationId="{CF0F005C-AB5E-0253-09F6-90C82E533C41}"/>
          </ac:spMkLst>
        </pc:spChg>
        <pc:spChg chg="add mod ord">
          <ac:chgData name="Mikael Nyström" userId="de9c7117-4b48-42de-8b58-5c132cc98d41" providerId="ADAL" clId="{95AD7F8E-9EE0-4648-868D-FEEAEDD096BB}" dt="2024-11-12T14:53:04.901" v="1802" actId="26606"/>
          <ac:spMkLst>
            <pc:docMk/>
            <pc:sldMk cId="3908252055" sldId="4587"/>
            <ac:spMk id="7" creationId="{91A9F84E-DF31-BD6F-B87D-BD34C27EB592}"/>
          </ac:spMkLst>
        </pc:spChg>
        <pc:spChg chg="add mod">
          <ac:chgData name="Mikael Nyström" userId="de9c7117-4b48-42de-8b58-5c132cc98d41" providerId="ADAL" clId="{95AD7F8E-9EE0-4648-868D-FEEAEDD096BB}" dt="2024-11-12T14:53:04.901" v="1802" actId="26606"/>
          <ac:spMkLst>
            <pc:docMk/>
            <pc:sldMk cId="3908252055" sldId="4587"/>
            <ac:spMk id="12" creationId="{284DF593-E9F7-2DEC-DE21-2A8CFD68FF4F}"/>
          </ac:spMkLst>
        </pc:spChg>
        <pc:picChg chg="del">
          <ac:chgData name="Mikael Nyström" userId="de9c7117-4b48-42de-8b58-5c132cc98d41" providerId="ADAL" clId="{95AD7F8E-9EE0-4648-868D-FEEAEDD096BB}" dt="2024-11-12T14:50:46.275" v="1575" actId="478"/>
          <ac:picMkLst>
            <pc:docMk/>
            <pc:sldMk cId="3908252055" sldId="4587"/>
            <ac:picMk id="6" creationId="{6103DA1F-3608-EE7A-5CF9-E7D27064A208}"/>
          </ac:picMkLst>
        </pc:picChg>
      </pc:sldChg>
      <pc:sldChg chg="addSp delSp modSp new mod modClrScheme chgLayout">
        <pc:chgData name="Mikael Nyström" userId="de9c7117-4b48-42de-8b58-5c132cc98d41" providerId="ADAL" clId="{95AD7F8E-9EE0-4648-868D-FEEAEDD096BB}" dt="2024-11-12T14:53:40.353" v="1824" actId="20577"/>
        <pc:sldMkLst>
          <pc:docMk/>
          <pc:sldMk cId="2857804621" sldId="4588"/>
        </pc:sldMkLst>
        <pc:spChg chg="del mod ord">
          <ac:chgData name="Mikael Nyström" userId="de9c7117-4b48-42de-8b58-5c132cc98d41" providerId="ADAL" clId="{95AD7F8E-9EE0-4648-868D-FEEAEDD096BB}" dt="2024-11-12T14:53:24.406" v="1804" actId="700"/>
          <ac:spMkLst>
            <pc:docMk/>
            <pc:sldMk cId="2857804621" sldId="4588"/>
            <ac:spMk id="2" creationId="{E8A84CD2-7810-09AE-5EDD-ADE0764F59AD}"/>
          </ac:spMkLst>
        </pc:spChg>
        <pc:spChg chg="del">
          <ac:chgData name="Mikael Nyström" userId="de9c7117-4b48-42de-8b58-5c132cc98d41" providerId="ADAL" clId="{95AD7F8E-9EE0-4648-868D-FEEAEDD096BB}" dt="2024-11-12T14:53:24.406" v="1804" actId="700"/>
          <ac:spMkLst>
            <pc:docMk/>
            <pc:sldMk cId="2857804621" sldId="4588"/>
            <ac:spMk id="3" creationId="{91C5A8E9-D2F9-C2BA-0CAC-EC78B4880162}"/>
          </ac:spMkLst>
        </pc:spChg>
        <pc:spChg chg="del">
          <ac:chgData name="Mikael Nyström" userId="de9c7117-4b48-42de-8b58-5c132cc98d41" providerId="ADAL" clId="{95AD7F8E-9EE0-4648-868D-FEEAEDD096BB}" dt="2024-11-12T14:53:24.406" v="1804" actId="700"/>
          <ac:spMkLst>
            <pc:docMk/>
            <pc:sldMk cId="2857804621" sldId="4588"/>
            <ac:spMk id="4" creationId="{A26F1221-26E0-2AEA-590A-4B51A8EB27D2}"/>
          </ac:spMkLst>
        </pc:spChg>
        <pc:spChg chg="add mod ord">
          <ac:chgData name="Mikael Nyström" userId="de9c7117-4b48-42de-8b58-5c132cc98d41" providerId="ADAL" clId="{95AD7F8E-9EE0-4648-868D-FEEAEDD096BB}" dt="2024-11-12T14:53:31.710" v="1809" actId="26606"/>
          <ac:spMkLst>
            <pc:docMk/>
            <pc:sldMk cId="2857804621" sldId="4588"/>
            <ac:spMk id="5" creationId="{9BBA254F-CFFE-60AE-CC16-614C03CBCC76}"/>
          </ac:spMkLst>
        </pc:spChg>
        <pc:spChg chg="add mod">
          <ac:chgData name="Mikael Nyström" userId="de9c7117-4b48-42de-8b58-5c132cc98d41" providerId="ADAL" clId="{95AD7F8E-9EE0-4648-868D-FEEAEDD096BB}" dt="2024-11-12T14:53:40.353" v="1824" actId="20577"/>
          <ac:spMkLst>
            <pc:docMk/>
            <pc:sldMk cId="2857804621" sldId="4588"/>
            <ac:spMk id="10" creationId="{1DF88563-BE7B-B40E-55E5-C490867270A0}"/>
          </ac:spMkLst>
        </pc:spChg>
      </pc:sldChg>
      <pc:sldChg chg="addSp delSp modSp new del mod ord modClrScheme chgLayout">
        <pc:chgData name="Mikael Nyström" userId="de9c7117-4b48-42de-8b58-5c132cc98d41" providerId="ADAL" clId="{95AD7F8E-9EE0-4648-868D-FEEAEDD096BB}" dt="2024-11-12T15:19:35.430" v="1958" actId="47"/>
        <pc:sldMkLst>
          <pc:docMk/>
          <pc:sldMk cId="1667436416" sldId="4589"/>
        </pc:sldMkLst>
        <pc:spChg chg="mod ord">
          <ac:chgData name="Mikael Nyström" userId="de9c7117-4b48-42de-8b58-5c132cc98d41" providerId="ADAL" clId="{95AD7F8E-9EE0-4648-868D-FEEAEDD096BB}" dt="2024-11-12T15:15:53.332" v="1949" actId="26606"/>
          <ac:spMkLst>
            <pc:docMk/>
            <pc:sldMk cId="1667436416" sldId="4589"/>
            <ac:spMk id="2" creationId="{976140BF-FD73-E623-AD17-67186B03CE81}"/>
          </ac:spMkLst>
        </pc:spChg>
        <pc:spChg chg="del mod ord">
          <ac:chgData name="Mikael Nyström" userId="de9c7117-4b48-42de-8b58-5c132cc98d41" providerId="ADAL" clId="{95AD7F8E-9EE0-4648-868D-FEEAEDD096BB}" dt="2024-11-12T15:14:49.426" v="1830" actId="700"/>
          <ac:spMkLst>
            <pc:docMk/>
            <pc:sldMk cId="1667436416" sldId="4589"/>
            <ac:spMk id="3" creationId="{AF457573-4B9C-6380-6DBD-927F76B97EBA}"/>
          </ac:spMkLst>
        </pc:spChg>
        <pc:spChg chg="del">
          <ac:chgData name="Mikael Nyström" userId="de9c7117-4b48-42de-8b58-5c132cc98d41" providerId="ADAL" clId="{95AD7F8E-9EE0-4648-868D-FEEAEDD096BB}" dt="2024-11-12T15:14:49.426" v="1830" actId="700"/>
          <ac:spMkLst>
            <pc:docMk/>
            <pc:sldMk cId="1667436416" sldId="4589"/>
            <ac:spMk id="4" creationId="{D1C2843E-1880-2054-5A53-9010DF881FF3}"/>
          </ac:spMkLst>
        </pc:spChg>
        <pc:spChg chg="add mod ord">
          <ac:chgData name="Mikael Nyström" userId="de9c7117-4b48-42de-8b58-5c132cc98d41" providerId="ADAL" clId="{95AD7F8E-9EE0-4648-868D-FEEAEDD096BB}" dt="2024-11-12T15:16:27.207" v="1952" actId="20577"/>
          <ac:spMkLst>
            <pc:docMk/>
            <pc:sldMk cId="1667436416" sldId="4589"/>
            <ac:spMk id="5" creationId="{8FCA8200-054B-E9B5-D63F-26A403F1A79F}"/>
          </ac:spMkLst>
        </pc:spChg>
        <pc:spChg chg="add del mod">
          <ac:chgData name="Mikael Nyström" userId="de9c7117-4b48-42de-8b58-5c132cc98d41" providerId="ADAL" clId="{95AD7F8E-9EE0-4648-868D-FEEAEDD096BB}" dt="2024-11-12T15:17:26.363" v="1953"/>
          <ac:spMkLst>
            <pc:docMk/>
            <pc:sldMk cId="1667436416" sldId="4589"/>
            <ac:spMk id="10" creationId="{35513C0F-19D4-F09D-E2DB-1E4317ED5586}"/>
          </ac:spMkLst>
        </pc:spChg>
        <pc:picChg chg="add mod">
          <ac:chgData name="Mikael Nyström" userId="de9c7117-4b48-42de-8b58-5c132cc98d41" providerId="ADAL" clId="{95AD7F8E-9EE0-4648-868D-FEEAEDD096BB}" dt="2024-11-12T15:17:28.976" v="1954" actId="26606"/>
          <ac:picMkLst>
            <pc:docMk/>
            <pc:sldMk cId="1667436416" sldId="4589"/>
            <ac:picMk id="6" creationId="{783B1112-CD7F-A9C9-A784-023B7E0EF7B8}"/>
          </ac:picMkLst>
        </pc:picChg>
      </pc:sldChg>
      <pc:sldChg chg="add">
        <pc:chgData name="Mikael Nyström" userId="de9c7117-4b48-42de-8b58-5c132cc98d41" providerId="ADAL" clId="{95AD7F8E-9EE0-4648-868D-FEEAEDD096BB}" dt="2024-11-12T15:17:48.054" v="1955"/>
        <pc:sldMkLst>
          <pc:docMk/>
          <pc:sldMk cId="85729151" sldId="4591"/>
        </pc:sldMkLst>
      </pc:sldChg>
      <pc:sldChg chg="modSp new mod">
        <pc:chgData name="Mikael Nyström" userId="de9c7117-4b48-42de-8b58-5c132cc98d41" providerId="ADAL" clId="{95AD7F8E-9EE0-4648-868D-FEEAEDD096BB}" dt="2024-11-12T15:26:26.018" v="2139" actId="20577"/>
        <pc:sldMkLst>
          <pc:docMk/>
          <pc:sldMk cId="2727162075" sldId="4592"/>
        </pc:sldMkLst>
        <pc:spChg chg="mod">
          <ac:chgData name="Mikael Nyström" userId="de9c7117-4b48-42de-8b58-5c132cc98d41" providerId="ADAL" clId="{95AD7F8E-9EE0-4648-868D-FEEAEDD096BB}" dt="2024-11-12T15:23:00.567" v="2008" actId="20577"/>
          <ac:spMkLst>
            <pc:docMk/>
            <pc:sldMk cId="2727162075" sldId="4592"/>
            <ac:spMk id="2" creationId="{E0281F4F-346F-DE58-0FE0-654F732CBB24}"/>
          </ac:spMkLst>
        </pc:spChg>
        <pc:spChg chg="mod">
          <ac:chgData name="Mikael Nyström" userId="de9c7117-4b48-42de-8b58-5c132cc98d41" providerId="ADAL" clId="{95AD7F8E-9EE0-4648-868D-FEEAEDD096BB}" dt="2024-11-12T15:26:26.018" v="2139" actId="20577"/>
          <ac:spMkLst>
            <pc:docMk/>
            <pc:sldMk cId="2727162075" sldId="4592"/>
            <ac:spMk id="3" creationId="{0B8A9016-4E7D-1B53-7317-650107266160}"/>
          </ac:spMkLst>
        </pc:spChg>
      </pc:sldChg>
      <pc:sldChg chg="modSp add mod">
        <pc:chgData name="Mikael Nyström" userId="de9c7117-4b48-42de-8b58-5c132cc98d41" providerId="ADAL" clId="{95AD7F8E-9EE0-4648-868D-FEEAEDD096BB}" dt="2024-11-12T15:26:50.410" v="2156" actId="20577"/>
        <pc:sldMkLst>
          <pc:docMk/>
          <pc:sldMk cId="2234065792" sldId="4593"/>
        </pc:sldMkLst>
        <pc:spChg chg="mod">
          <ac:chgData name="Mikael Nyström" userId="de9c7117-4b48-42de-8b58-5c132cc98d41" providerId="ADAL" clId="{95AD7F8E-9EE0-4648-868D-FEEAEDD096BB}" dt="2024-11-12T15:26:50.410" v="2156" actId="20577"/>
          <ac:spMkLst>
            <pc:docMk/>
            <pc:sldMk cId="2234065792" sldId="4593"/>
            <ac:spMk id="10" creationId="{1DF88563-BE7B-B40E-55E5-C490867270A0}"/>
          </ac:spMkLst>
        </pc:spChg>
      </pc:sldChg>
      <pc:sldChg chg="modSp add mod">
        <pc:chgData name="Mikael Nyström" userId="de9c7117-4b48-42de-8b58-5c132cc98d41" providerId="ADAL" clId="{95AD7F8E-9EE0-4648-868D-FEEAEDD096BB}" dt="2024-11-12T15:30:47.440" v="2212" actId="20577"/>
        <pc:sldMkLst>
          <pc:docMk/>
          <pc:sldMk cId="608092396" sldId="4594"/>
        </pc:sldMkLst>
        <pc:spChg chg="mod">
          <ac:chgData name="Mikael Nyström" userId="de9c7117-4b48-42de-8b58-5c132cc98d41" providerId="ADAL" clId="{95AD7F8E-9EE0-4648-868D-FEEAEDD096BB}" dt="2024-11-12T15:29:30.718" v="2180" actId="20577"/>
          <ac:spMkLst>
            <pc:docMk/>
            <pc:sldMk cId="608092396" sldId="4594"/>
            <ac:spMk id="2" creationId="{E0281F4F-346F-DE58-0FE0-654F732CBB24}"/>
          </ac:spMkLst>
        </pc:spChg>
        <pc:spChg chg="mod">
          <ac:chgData name="Mikael Nyström" userId="de9c7117-4b48-42de-8b58-5c132cc98d41" providerId="ADAL" clId="{95AD7F8E-9EE0-4648-868D-FEEAEDD096BB}" dt="2024-11-12T15:30:47.440" v="2212" actId="20577"/>
          <ac:spMkLst>
            <pc:docMk/>
            <pc:sldMk cId="608092396" sldId="4594"/>
            <ac:spMk id="3" creationId="{0B8A9016-4E7D-1B53-7317-650107266160}"/>
          </ac:spMkLst>
        </pc:spChg>
      </pc:sldChg>
      <pc:sldChg chg="modSp add del mod">
        <pc:chgData name="Mikael Nyström" userId="de9c7117-4b48-42de-8b58-5c132cc98d41" providerId="ADAL" clId="{95AD7F8E-9EE0-4648-868D-FEEAEDD096BB}" dt="2024-11-12T15:29:13.592" v="2168" actId="47"/>
        <pc:sldMkLst>
          <pc:docMk/>
          <pc:sldMk cId="2516504354" sldId="4594"/>
        </pc:sldMkLst>
        <pc:spChg chg="mod">
          <ac:chgData name="Mikael Nyström" userId="de9c7117-4b48-42de-8b58-5c132cc98d41" providerId="ADAL" clId="{95AD7F8E-9EE0-4648-868D-FEEAEDD096BB}" dt="2024-11-12T15:28:51.226" v="2167" actId="20577"/>
          <ac:spMkLst>
            <pc:docMk/>
            <pc:sldMk cId="2516504354" sldId="4594"/>
            <ac:spMk id="10" creationId="{1DF88563-BE7B-B40E-55E5-C490867270A0}"/>
          </ac:spMkLst>
        </pc:spChg>
      </pc:sldChg>
    </pc:docChg>
  </pc:docChgLst>
  <pc:docChgLst>
    <pc:chgData name="Viktor Hedberg" userId="c1d2f070-b907-49a6-9a9b-44ebd86b27f8" providerId="ADAL" clId="{0880737A-04D4-4B48-B586-B576AD9B56F7}"/>
    <pc:docChg chg="undo custSel addSld delSld modSld sldOrd">
      <pc:chgData name="Viktor Hedberg" userId="c1d2f070-b907-49a6-9a9b-44ebd86b27f8" providerId="ADAL" clId="{0880737A-04D4-4B48-B586-B576AD9B56F7}" dt="2024-11-12T18:31:48.509" v="346" actId="47"/>
      <pc:docMkLst>
        <pc:docMk/>
      </pc:docMkLst>
      <pc:sldChg chg="del">
        <pc:chgData name="Viktor Hedberg" userId="c1d2f070-b907-49a6-9a9b-44ebd86b27f8" providerId="ADAL" clId="{0880737A-04D4-4B48-B586-B576AD9B56F7}" dt="2024-11-12T18:31:29.238" v="345" actId="47"/>
        <pc:sldMkLst>
          <pc:docMk/>
          <pc:sldMk cId="340351180" sldId="257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420552308" sldId="263"/>
        </pc:sldMkLst>
      </pc:sldChg>
      <pc:sldChg chg="del">
        <pc:chgData name="Viktor Hedberg" userId="c1d2f070-b907-49a6-9a9b-44ebd86b27f8" providerId="ADAL" clId="{0880737A-04D4-4B48-B586-B576AD9B56F7}" dt="2024-11-12T18:31:29.238" v="345" actId="47"/>
        <pc:sldMkLst>
          <pc:docMk/>
          <pc:sldMk cId="420333979" sldId="264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95253503" sldId="266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4012057234" sldId="267"/>
        </pc:sldMkLst>
      </pc:sldChg>
      <pc:sldChg chg="del mod modShow">
        <pc:chgData name="Viktor Hedberg" userId="c1d2f070-b907-49a6-9a9b-44ebd86b27f8" providerId="ADAL" clId="{0880737A-04D4-4B48-B586-B576AD9B56F7}" dt="2024-11-12T18:31:29.238" v="345" actId="47"/>
        <pc:sldMkLst>
          <pc:docMk/>
          <pc:sldMk cId="1687321220" sldId="269"/>
        </pc:sldMkLst>
      </pc:sldChg>
      <pc:sldChg chg="del mod modShow">
        <pc:chgData name="Viktor Hedberg" userId="c1d2f070-b907-49a6-9a9b-44ebd86b27f8" providerId="ADAL" clId="{0880737A-04D4-4B48-B586-B576AD9B56F7}" dt="2024-11-12T18:31:29.238" v="345" actId="47"/>
        <pc:sldMkLst>
          <pc:docMk/>
          <pc:sldMk cId="3378876153" sldId="270"/>
        </pc:sldMkLst>
      </pc:sldChg>
      <pc:sldChg chg="del mod modShow">
        <pc:chgData name="Viktor Hedberg" userId="c1d2f070-b907-49a6-9a9b-44ebd86b27f8" providerId="ADAL" clId="{0880737A-04D4-4B48-B586-B576AD9B56F7}" dt="2024-11-12T18:31:29.238" v="345" actId="47"/>
        <pc:sldMkLst>
          <pc:docMk/>
          <pc:sldMk cId="1212008066" sldId="271"/>
        </pc:sldMkLst>
      </pc:sldChg>
      <pc:sldChg chg="del mod modShow">
        <pc:chgData name="Viktor Hedberg" userId="c1d2f070-b907-49a6-9a9b-44ebd86b27f8" providerId="ADAL" clId="{0880737A-04D4-4B48-B586-B576AD9B56F7}" dt="2024-11-12T18:31:29.238" v="345" actId="47"/>
        <pc:sldMkLst>
          <pc:docMk/>
          <pc:sldMk cId="3498964601" sldId="272"/>
        </pc:sldMkLst>
      </pc:sldChg>
      <pc:sldChg chg="del mod modShow">
        <pc:chgData name="Viktor Hedberg" userId="c1d2f070-b907-49a6-9a9b-44ebd86b27f8" providerId="ADAL" clId="{0880737A-04D4-4B48-B586-B576AD9B56F7}" dt="2024-11-12T18:31:29.238" v="345" actId="47"/>
        <pc:sldMkLst>
          <pc:docMk/>
          <pc:sldMk cId="2193640521" sldId="273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335098801" sldId="274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239164880" sldId="1526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492779449" sldId="1527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448980584" sldId="1528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421797142" sldId="1529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1994958642" sldId="1531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4176673277" sldId="1533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2380849805" sldId="1534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524794900" sldId="1536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4042731631" sldId="1537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221960406" sldId="1540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710912905" sldId="1541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799053489" sldId="1546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415265551" sldId="1548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1049422131" sldId="4570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1065945104" sldId="4571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434691493" sldId="4572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2150396242" sldId="4573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830738732" sldId="4574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487661524" sldId="4575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625579655" sldId="4576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579860252" sldId="4577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157215068" sldId="4578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632070069" sldId="4579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2130930169" sldId="4580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2049941277" sldId="4581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915604937" sldId="4582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2794703365" sldId="4583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397289085" sldId="4584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871719561" sldId="4585"/>
        </pc:sldMkLst>
      </pc:sldChg>
      <pc:sldChg chg="del">
        <pc:chgData name="Viktor Hedberg" userId="c1d2f070-b907-49a6-9a9b-44ebd86b27f8" providerId="ADAL" clId="{0880737A-04D4-4B48-B586-B576AD9B56F7}" dt="2024-11-12T18:31:48.509" v="346" actId="47"/>
        <pc:sldMkLst>
          <pc:docMk/>
          <pc:sldMk cId="1799942371" sldId="4586"/>
        </pc:sldMkLst>
      </pc:sldChg>
      <pc:sldChg chg="modSp mod">
        <pc:chgData name="Viktor Hedberg" userId="c1d2f070-b907-49a6-9a9b-44ebd86b27f8" providerId="ADAL" clId="{0880737A-04D4-4B48-B586-B576AD9B56F7}" dt="2024-11-12T18:30:47.248" v="344" actId="20577"/>
        <pc:sldMkLst>
          <pc:docMk/>
          <pc:sldMk cId="608092396" sldId="4594"/>
        </pc:sldMkLst>
        <pc:spChg chg="mod">
          <ac:chgData name="Viktor Hedberg" userId="c1d2f070-b907-49a6-9a9b-44ebd86b27f8" providerId="ADAL" clId="{0880737A-04D4-4B48-B586-B576AD9B56F7}" dt="2024-11-12T18:30:47.248" v="344" actId="20577"/>
          <ac:spMkLst>
            <pc:docMk/>
            <pc:sldMk cId="608092396" sldId="4594"/>
            <ac:spMk id="3" creationId="{0B8A9016-4E7D-1B53-7317-650107266160}"/>
          </ac:spMkLst>
        </pc:spChg>
      </pc:sldChg>
      <pc:sldChg chg="addSp delSp modSp new mod modClrScheme chgLayout">
        <pc:chgData name="Viktor Hedberg" userId="c1d2f070-b907-49a6-9a9b-44ebd86b27f8" providerId="ADAL" clId="{0880737A-04D4-4B48-B586-B576AD9B56F7}" dt="2024-11-12T18:20:51.786" v="42" actId="20577"/>
        <pc:sldMkLst>
          <pc:docMk/>
          <pc:sldMk cId="3686655672" sldId="4595"/>
        </pc:sldMkLst>
        <pc:spChg chg="mod ord">
          <ac:chgData name="Viktor Hedberg" userId="c1d2f070-b907-49a6-9a9b-44ebd86b27f8" providerId="ADAL" clId="{0880737A-04D4-4B48-B586-B576AD9B56F7}" dt="2024-11-12T18:20:51.786" v="42" actId="20577"/>
          <ac:spMkLst>
            <pc:docMk/>
            <pc:sldMk cId="3686655672" sldId="4595"/>
            <ac:spMk id="2" creationId="{CA1B4BC2-CB7F-89EC-1614-B928EB0C49BC}"/>
          </ac:spMkLst>
        </pc:spChg>
        <pc:spChg chg="del mod ord">
          <ac:chgData name="Viktor Hedberg" userId="c1d2f070-b907-49a6-9a9b-44ebd86b27f8" providerId="ADAL" clId="{0880737A-04D4-4B48-B586-B576AD9B56F7}" dt="2024-11-12T17:46:18.344" v="10" actId="700"/>
          <ac:spMkLst>
            <pc:docMk/>
            <pc:sldMk cId="3686655672" sldId="4595"/>
            <ac:spMk id="3" creationId="{566A95A8-3032-E6B9-19B9-22DA7A480558}"/>
          </ac:spMkLst>
        </pc:spChg>
        <pc:spChg chg="add del mod ord">
          <ac:chgData name="Viktor Hedberg" userId="c1d2f070-b907-49a6-9a9b-44ebd86b27f8" providerId="ADAL" clId="{0880737A-04D4-4B48-B586-B576AD9B56F7}" dt="2024-11-12T17:46:22.327" v="11" actId="26606"/>
          <ac:spMkLst>
            <pc:docMk/>
            <pc:sldMk cId="3686655672" sldId="4595"/>
            <ac:spMk id="5" creationId="{89DF74CA-CF55-3655-1B6C-280D538C7898}"/>
          </ac:spMkLst>
        </pc:spChg>
        <pc:spChg chg="add del mod ord">
          <ac:chgData name="Viktor Hedberg" userId="c1d2f070-b907-49a6-9a9b-44ebd86b27f8" providerId="ADAL" clId="{0880737A-04D4-4B48-B586-B576AD9B56F7}" dt="2024-11-12T17:46:22.327" v="11" actId="26606"/>
          <ac:spMkLst>
            <pc:docMk/>
            <pc:sldMk cId="3686655672" sldId="4595"/>
            <ac:spMk id="6" creationId="{09F7126B-0B7C-6720-FA0F-EAAB3CADBB06}"/>
          </ac:spMkLst>
        </pc:spChg>
        <pc:spChg chg="add del mod">
          <ac:chgData name="Viktor Hedberg" userId="c1d2f070-b907-49a6-9a9b-44ebd86b27f8" providerId="ADAL" clId="{0880737A-04D4-4B48-B586-B576AD9B56F7}" dt="2024-11-12T17:46:39.097" v="14" actId="478"/>
          <ac:spMkLst>
            <pc:docMk/>
            <pc:sldMk cId="3686655672" sldId="4595"/>
            <ac:spMk id="11" creationId="{78C19CF1-C7C6-0939-CD48-E1AE4528A847}"/>
          </ac:spMkLst>
        </pc:spChg>
        <pc:picChg chg="add mod">
          <ac:chgData name="Viktor Hedberg" userId="c1d2f070-b907-49a6-9a9b-44ebd86b27f8" providerId="ADAL" clId="{0880737A-04D4-4B48-B586-B576AD9B56F7}" dt="2024-11-12T17:46:48.007" v="17" actId="1076"/>
          <ac:picMkLst>
            <pc:docMk/>
            <pc:sldMk cId="3686655672" sldId="4595"/>
            <ac:picMk id="4" creationId="{5D976E5B-2797-86DD-2777-FE5630679618}"/>
          </ac:picMkLst>
        </pc:picChg>
        <pc:picChg chg="add mod">
          <ac:chgData name="Viktor Hedberg" userId="c1d2f070-b907-49a6-9a9b-44ebd86b27f8" providerId="ADAL" clId="{0880737A-04D4-4B48-B586-B576AD9B56F7}" dt="2024-11-12T17:46:45.174" v="16" actId="1076"/>
          <ac:picMkLst>
            <pc:docMk/>
            <pc:sldMk cId="3686655672" sldId="4595"/>
            <ac:picMk id="7" creationId="{5239B29F-C39E-D860-3FD5-00AB6C0EFAAE}"/>
          </ac:picMkLst>
        </pc:picChg>
      </pc:sldChg>
      <pc:sldChg chg="addSp delSp modSp new mod modClrScheme chgLayout">
        <pc:chgData name="Viktor Hedberg" userId="c1d2f070-b907-49a6-9a9b-44ebd86b27f8" providerId="ADAL" clId="{0880737A-04D4-4B48-B586-B576AD9B56F7}" dt="2024-11-12T18:20:31.838" v="32" actId="20577"/>
        <pc:sldMkLst>
          <pc:docMk/>
          <pc:sldMk cId="774530516" sldId="4596"/>
        </pc:sldMkLst>
        <pc:spChg chg="del mod ord">
          <ac:chgData name="Viktor Hedberg" userId="c1d2f070-b907-49a6-9a9b-44ebd86b27f8" providerId="ADAL" clId="{0880737A-04D4-4B48-B586-B576AD9B56F7}" dt="2024-11-12T18:20:27.509" v="19" actId="700"/>
          <ac:spMkLst>
            <pc:docMk/>
            <pc:sldMk cId="774530516" sldId="4596"/>
            <ac:spMk id="2" creationId="{8996FB65-A91D-AF59-9E83-0B6631332A87}"/>
          </ac:spMkLst>
        </pc:spChg>
        <pc:spChg chg="del">
          <ac:chgData name="Viktor Hedberg" userId="c1d2f070-b907-49a6-9a9b-44ebd86b27f8" providerId="ADAL" clId="{0880737A-04D4-4B48-B586-B576AD9B56F7}" dt="2024-11-12T18:20:27.509" v="19" actId="700"/>
          <ac:spMkLst>
            <pc:docMk/>
            <pc:sldMk cId="774530516" sldId="4596"/>
            <ac:spMk id="3" creationId="{CBFD8D76-8919-D07B-61C3-7125793614BD}"/>
          </ac:spMkLst>
        </pc:spChg>
        <pc:spChg chg="add mod ord">
          <ac:chgData name="Viktor Hedberg" userId="c1d2f070-b907-49a6-9a9b-44ebd86b27f8" providerId="ADAL" clId="{0880737A-04D4-4B48-B586-B576AD9B56F7}" dt="2024-11-12T18:20:31.838" v="32" actId="20577"/>
          <ac:spMkLst>
            <pc:docMk/>
            <pc:sldMk cId="774530516" sldId="4596"/>
            <ac:spMk id="4" creationId="{3BF97696-C52E-CBE4-276C-DBD1DD62DE37}"/>
          </ac:spMkLst>
        </pc:spChg>
      </pc:sldChg>
      <pc:sldChg chg="modSp add mod ord">
        <pc:chgData name="Viktor Hedberg" userId="c1d2f070-b907-49a6-9a9b-44ebd86b27f8" providerId="ADAL" clId="{0880737A-04D4-4B48-B586-B576AD9B56F7}" dt="2024-11-12T18:20:48.313" v="41" actId="20577"/>
        <pc:sldMkLst>
          <pc:docMk/>
          <pc:sldMk cId="2143587865" sldId="4597"/>
        </pc:sldMkLst>
        <pc:spChg chg="mod">
          <ac:chgData name="Viktor Hedberg" userId="c1d2f070-b907-49a6-9a9b-44ebd86b27f8" providerId="ADAL" clId="{0880737A-04D4-4B48-B586-B576AD9B56F7}" dt="2024-11-12T18:20:48.313" v="41" actId="20577"/>
          <ac:spMkLst>
            <pc:docMk/>
            <pc:sldMk cId="2143587865" sldId="4597"/>
            <ac:spMk id="4" creationId="{C62754B9-F4E9-A449-124E-0561A7F27CA5}"/>
          </ac:spMkLst>
        </pc:spChg>
      </pc:sldChg>
      <pc:sldChg chg="addSp delSp modSp new mod">
        <pc:chgData name="Viktor Hedberg" userId="c1d2f070-b907-49a6-9a9b-44ebd86b27f8" providerId="ADAL" clId="{0880737A-04D4-4B48-B586-B576AD9B56F7}" dt="2024-11-12T18:21:54.242" v="61" actId="1076"/>
        <pc:sldMkLst>
          <pc:docMk/>
          <pc:sldMk cId="729946674" sldId="4598"/>
        </pc:sldMkLst>
        <pc:spChg chg="del">
          <ac:chgData name="Viktor Hedberg" userId="c1d2f070-b907-49a6-9a9b-44ebd86b27f8" providerId="ADAL" clId="{0880737A-04D4-4B48-B586-B576AD9B56F7}" dt="2024-11-12T18:21:09.021" v="44" actId="478"/>
          <ac:spMkLst>
            <pc:docMk/>
            <pc:sldMk cId="729946674" sldId="4598"/>
            <ac:spMk id="3" creationId="{3BFD3AF2-675D-35A3-E6F8-CB500AC58A9D}"/>
          </ac:spMkLst>
        </pc:spChg>
        <pc:spChg chg="del">
          <ac:chgData name="Viktor Hedberg" userId="c1d2f070-b907-49a6-9a9b-44ebd86b27f8" providerId="ADAL" clId="{0880737A-04D4-4B48-B586-B576AD9B56F7}" dt="2024-11-12T18:21:10.422" v="45" actId="478"/>
          <ac:spMkLst>
            <pc:docMk/>
            <pc:sldMk cId="729946674" sldId="4598"/>
            <ac:spMk id="4" creationId="{798E68A1-8B7F-ECC1-585B-62FDB443F4E5}"/>
          </ac:spMkLst>
        </pc:spChg>
        <pc:picChg chg="add mod">
          <ac:chgData name="Viktor Hedberg" userId="c1d2f070-b907-49a6-9a9b-44ebd86b27f8" providerId="ADAL" clId="{0880737A-04D4-4B48-B586-B576AD9B56F7}" dt="2024-11-12T18:21:22.919" v="54" actId="1076"/>
          <ac:picMkLst>
            <pc:docMk/>
            <pc:sldMk cId="729946674" sldId="4598"/>
            <ac:picMk id="5" creationId="{D7E2B615-B085-660D-804D-69A4ADF2B4F4}"/>
          </ac:picMkLst>
        </pc:picChg>
        <pc:picChg chg="add mod">
          <ac:chgData name="Viktor Hedberg" userId="c1d2f070-b907-49a6-9a9b-44ebd86b27f8" providerId="ADAL" clId="{0880737A-04D4-4B48-B586-B576AD9B56F7}" dt="2024-11-12T18:21:52.977" v="60" actId="1076"/>
          <ac:picMkLst>
            <pc:docMk/>
            <pc:sldMk cId="729946674" sldId="4598"/>
            <ac:picMk id="6" creationId="{19BB34BC-2752-4E22-76F0-C3DE76A3A477}"/>
          </ac:picMkLst>
        </pc:picChg>
        <pc:picChg chg="add mod">
          <ac:chgData name="Viktor Hedberg" userId="c1d2f070-b907-49a6-9a9b-44ebd86b27f8" providerId="ADAL" clId="{0880737A-04D4-4B48-B586-B576AD9B56F7}" dt="2024-11-12T18:21:54.242" v="61" actId="1076"/>
          <ac:picMkLst>
            <pc:docMk/>
            <pc:sldMk cId="729946674" sldId="4598"/>
            <ac:picMk id="7" creationId="{F1351774-56B9-CD65-C968-7B68FD33ED8B}"/>
          </ac:picMkLst>
        </pc:picChg>
      </pc:sldChg>
      <pc:sldChg chg="addSp delSp modSp new mod modClrScheme chgLayout">
        <pc:chgData name="Viktor Hedberg" userId="c1d2f070-b907-49a6-9a9b-44ebd86b27f8" providerId="ADAL" clId="{0880737A-04D4-4B48-B586-B576AD9B56F7}" dt="2024-11-12T18:25:26.108" v="159" actId="20577"/>
        <pc:sldMkLst>
          <pc:docMk/>
          <pc:sldMk cId="2430143898" sldId="4599"/>
        </pc:sldMkLst>
        <pc:spChg chg="del mod ord">
          <ac:chgData name="Viktor Hedberg" userId="c1d2f070-b907-49a6-9a9b-44ebd86b27f8" providerId="ADAL" clId="{0880737A-04D4-4B48-B586-B576AD9B56F7}" dt="2024-11-12T18:22:16.608" v="63" actId="700"/>
          <ac:spMkLst>
            <pc:docMk/>
            <pc:sldMk cId="2430143898" sldId="4599"/>
            <ac:spMk id="2" creationId="{CF44E0D1-21F2-76AD-377B-7AC369CC8EE9}"/>
          </ac:spMkLst>
        </pc:spChg>
        <pc:spChg chg="add del mod ord">
          <ac:chgData name="Viktor Hedberg" userId="c1d2f070-b907-49a6-9a9b-44ebd86b27f8" providerId="ADAL" clId="{0880737A-04D4-4B48-B586-B576AD9B56F7}" dt="2024-11-12T18:22:21.021" v="64" actId="478"/>
          <ac:spMkLst>
            <pc:docMk/>
            <pc:sldMk cId="2430143898" sldId="4599"/>
            <ac:spMk id="3" creationId="{55E88035-609C-6FAB-8A3D-AA2E9B633DF9}"/>
          </ac:spMkLst>
        </pc:spChg>
        <pc:spChg chg="add del mod ord">
          <ac:chgData name="Viktor Hedberg" userId="c1d2f070-b907-49a6-9a9b-44ebd86b27f8" providerId="ADAL" clId="{0880737A-04D4-4B48-B586-B576AD9B56F7}" dt="2024-11-12T18:22:22.195" v="65" actId="478"/>
          <ac:spMkLst>
            <pc:docMk/>
            <pc:sldMk cId="2430143898" sldId="4599"/>
            <ac:spMk id="4" creationId="{E53069E0-56C3-F142-0A5F-7D917668E779}"/>
          </ac:spMkLst>
        </pc:spChg>
        <pc:spChg chg="add mod">
          <ac:chgData name="Viktor Hedberg" userId="c1d2f070-b907-49a6-9a9b-44ebd86b27f8" providerId="ADAL" clId="{0880737A-04D4-4B48-B586-B576AD9B56F7}" dt="2024-11-12T18:22:43.864" v="69" actId="14100"/>
          <ac:spMkLst>
            <pc:docMk/>
            <pc:sldMk cId="2430143898" sldId="4599"/>
            <ac:spMk id="7" creationId="{042E789D-FC80-7822-5208-F42EE26BA0CD}"/>
          </ac:spMkLst>
        </pc:spChg>
        <pc:spChg chg="add mod">
          <ac:chgData name="Viktor Hedberg" userId="c1d2f070-b907-49a6-9a9b-44ebd86b27f8" providerId="ADAL" clId="{0880737A-04D4-4B48-B586-B576AD9B56F7}" dt="2024-11-12T18:22:29.401" v="67"/>
          <ac:spMkLst>
            <pc:docMk/>
            <pc:sldMk cId="2430143898" sldId="4599"/>
            <ac:spMk id="8" creationId="{6BBD89F7-B5B8-D2FB-25A5-F1283B658FBE}"/>
          </ac:spMkLst>
        </pc:spChg>
        <pc:spChg chg="add mod">
          <ac:chgData name="Viktor Hedberg" userId="c1d2f070-b907-49a6-9a9b-44ebd86b27f8" providerId="ADAL" clId="{0880737A-04D4-4B48-B586-B576AD9B56F7}" dt="2024-11-12T18:22:29.401" v="67"/>
          <ac:spMkLst>
            <pc:docMk/>
            <pc:sldMk cId="2430143898" sldId="4599"/>
            <ac:spMk id="10" creationId="{4A2EA6FB-020D-F03A-CC76-F1EAC4350DF7}"/>
          </ac:spMkLst>
        </pc:spChg>
        <pc:spChg chg="add mod">
          <ac:chgData name="Viktor Hedberg" userId="c1d2f070-b907-49a6-9a9b-44ebd86b27f8" providerId="ADAL" clId="{0880737A-04D4-4B48-B586-B576AD9B56F7}" dt="2024-11-12T18:22:29.401" v="67"/>
          <ac:spMkLst>
            <pc:docMk/>
            <pc:sldMk cId="2430143898" sldId="4599"/>
            <ac:spMk id="12" creationId="{3C2ED9A8-2A1C-8EB0-8E7C-710A614052FE}"/>
          </ac:spMkLst>
        </pc:spChg>
        <pc:spChg chg="add mod">
          <ac:chgData name="Viktor Hedberg" userId="c1d2f070-b907-49a6-9a9b-44ebd86b27f8" providerId="ADAL" clId="{0880737A-04D4-4B48-B586-B576AD9B56F7}" dt="2024-11-12T18:22:29.401" v="67"/>
          <ac:spMkLst>
            <pc:docMk/>
            <pc:sldMk cId="2430143898" sldId="4599"/>
            <ac:spMk id="13" creationId="{8F7AB941-821F-2B77-AD37-9505587472D1}"/>
          </ac:spMkLst>
        </pc:spChg>
        <pc:spChg chg="add mod">
          <ac:chgData name="Viktor Hedberg" userId="c1d2f070-b907-49a6-9a9b-44ebd86b27f8" providerId="ADAL" clId="{0880737A-04D4-4B48-B586-B576AD9B56F7}" dt="2024-11-12T18:22:43.864" v="69" actId="14100"/>
          <ac:spMkLst>
            <pc:docMk/>
            <pc:sldMk cId="2430143898" sldId="4599"/>
            <ac:spMk id="14" creationId="{79B8FC5B-581C-8AE9-8877-718346528BDF}"/>
          </ac:spMkLst>
        </pc:spChg>
        <pc:spChg chg="add mod">
          <ac:chgData name="Viktor Hedberg" userId="c1d2f070-b907-49a6-9a9b-44ebd86b27f8" providerId="ADAL" clId="{0880737A-04D4-4B48-B586-B576AD9B56F7}" dt="2024-11-12T18:22:29.401" v="67"/>
          <ac:spMkLst>
            <pc:docMk/>
            <pc:sldMk cId="2430143898" sldId="4599"/>
            <ac:spMk id="15" creationId="{C4CAA664-B786-34B3-F036-50B95CD0C845}"/>
          </ac:spMkLst>
        </pc:spChg>
        <pc:spChg chg="add mod">
          <ac:chgData name="Viktor Hedberg" userId="c1d2f070-b907-49a6-9a9b-44ebd86b27f8" providerId="ADAL" clId="{0880737A-04D4-4B48-B586-B576AD9B56F7}" dt="2024-11-12T18:22:29.401" v="67"/>
          <ac:spMkLst>
            <pc:docMk/>
            <pc:sldMk cId="2430143898" sldId="4599"/>
            <ac:spMk id="16" creationId="{8F32692F-FB42-7920-19C3-0F81A40923B4}"/>
          </ac:spMkLst>
        </pc:spChg>
        <pc:spChg chg="add mod">
          <ac:chgData name="Viktor Hedberg" userId="c1d2f070-b907-49a6-9a9b-44ebd86b27f8" providerId="ADAL" clId="{0880737A-04D4-4B48-B586-B576AD9B56F7}" dt="2024-11-12T18:22:29.401" v="67"/>
          <ac:spMkLst>
            <pc:docMk/>
            <pc:sldMk cId="2430143898" sldId="4599"/>
            <ac:spMk id="17" creationId="{A89E38E0-827F-6C08-663C-C18AF16BEBF9}"/>
          </ac:spMkLst>
        </pc:spChg>
        <pc:spChg chg="add mod">
          <ac:chgData name="Viktor Hedberg" userId="c1d2f070-b907-49a6-9a9b-44ebd86b27f8" providerId="ADAL" clId="{0880737A-04D4-4B48-B586-B576AD9B56F7}" dt="2024-11-12T18:23:48.728" v="80" actId="1076"/>
          <ac:spMkLst>
            <pc:docMk/>
            <pc:sldMk cId="2430143898" sldId="4599"/>
            <ac:spMk id="19" creationId="{639CCA70-58FA-C79A-11D1-13AACB001735}"/>
          </ac:spMkLst>
        </pc:spChg>
        <pc:spChg chg="add mod">
          <ac:chgData name="Viktor Hedberg" userId="c1d2f070-b907-49a6-9a9b-44ebd86b27f8" providerId="ADAL" clId="{0880737A-04D4-4B48-B586-B576AD9B56F7}" dt="2024-11-12T18:23:24.938" v="77" actId="1076"/>
          <ac:spMkLst>
            <pc:docMk/>
            <pc:sldMk cId="2430143898" sldId="4599"/>
            <ac:spMk id="20" creationId="{7E690039-8FFA-DA57-4A9C-01B4FFD3CCDF}"/>
          </ac:spMkLst>
        </pc:spChg>
        <pc:spChg chg="add mod">
          <ac:chgData name="Viktor Hedberg" userId="c1d2f070-b907-49a6-9a9b-44ebd86b27f8" providerId="ADAL" clId="{0880737A-04D4-4B48-B586-B576AD9B56F7}" dt="2024-11-12T18:24:10.540" v="83" actId="1076"/>
          <ac:spMkLst>
            <pc:docMk/>
            <pc:sldMk cId="2430143898" sldId="4599"/>
            <ac:spMk id="22" creationId="{33877D34-384F-934F-1E3C-74953B88D0A5}"/>
          </ac:spMkLst>
        </pc:spChg>
        <pc:spChg chg="add mod">
          <ac:chgData name="Viktor Hedberg" userId="c1d2f070-b907-49a6-9a9b-44ebd86b27f8" providerId="ADAL" clId="{0880737A-04D4-4B48-B586-B576AD9B56F7}" dt="2024-11-12T18:24:01.921" v="82" actId="1076"/>
          <ac:spMkLst>
            <pc:docMk/>
            <pc:sldMk cId="2430143898" sldId="4599"/>
            <ac:spMk id="24" creationId="{A231BB30-F5B3-4CEC-3041-C6626126B738}"/>
          </ac:spMkLst>
        </pc:spChg>
        <pc:spChg chg="add mod">
          <ac:chgData name="Viktor Hedberg" userId="c1d2f070-b907-49a6-9a9b-44ebd86b27f8" providerId="ADAL" clId="{0880737A-04D4-4B48-B586-B576AD9B56F7}" dt="2024-11-12T18:23:24.938" v="77" actId="1076"/>
          <ac:spMkLst>
            <pc:docMk/>
            <pc:sldMk cId="2430143898" sldId="4599"/>
            <ac:spMk id="25" creationId="{96994A19-F5B6-B3CB-B2DC-0789CD4EB68B}"/>
          </ac:spMkLst>
        </pc:spChg>
        <pc:spChg chg="add mod">
          <ac:chgData name="Viktor Hedberg" userId="c1d2f070-b907-49a6-9a9b-44ebd86b27f8" providerId="ADAL" clId="{0880737A-04D4-4B48-B586-B576AD9B56F7}" dt="2024-11-12T18:23:48.728" v="80" actId="1076"/>
          <ac:spMkLst>
            <pc:docMk/>
            <pc:sldMk cId="2430143898" sldId="4599"/>
            <ac:spMk id="26" creationId="{2E1F362A-46A1-17D3-C456-E0D1A73963A2}"/>
          </ac:spMkLst>
        </pc:spChg>
        <pc:spChg chg="add mod">
          <ac:chgData name="Viktor Hedberg" userId="c1d2f070-b907-49a6-9a9b-44ebd86b27f8" providerId="ADAL" clId="{0880737A-04D4-4B48-B586-B576AD9B56F7}" dt="2024-11-12T18:24:10.540" v="83" actId="1076"/>
          <ac:spMkLst>
            <pc:docMk/>
            <pc:sldMk cId="2430143898" sldId="4599"/>
            <ac:spMk id="27" creationId="{480C5B93-AC0F-868B-D8C4-5368BF3A40C7}"/>
          </ac:spMkLst>
        </pc:spChg>
        <pc:spChg chg="add mod">
          <ac:chgData name="Viktor Hedberg" userId="c1d2f070-b907-49a6-9a9b-44ebd86b27f8" providerId="ADAL" clId="{0880737A-04D4-4B48-B586-B576AD9B56F7}" dt="2024-11-12T18:24:01.921" v="82" actId="1076"/>
          <ac:spMkLst>
            <pc:docMk/>
            <pc:sldMk cId="2430143898" sldId="4599"/>
            <ac:spMk id="28" creationId="{FCFDDF61-2A51-F524-55B5-D08A02161443}"/>
          </ac:spMkLst>
        </pc:spChg>
        <pc:spChg chg="add mod">
          <ac:chgData name="Viktor Hedberg" userId="c1d2f070-b907-49a6-9a9b-44ebd86b27f8" providerId="ADAL" clId="{0880737A-04D4-4B48-B586-B576AD9B56F7}" dt="2024-11-12T18:24:01.921" v="82" actId="1076"/>
          <ac:spMkLst>
            <pc:docMk/>
            <pc:sldMk cId="2430143898" sldId="4599"/>
            <ac:spMk id="29" creationId="{FE877177-DC81-6A35-435F-D240EA9EE0DB}"/>
          </ac:spMkLst>
        </pc:spChg>
        <pc:spChg chg="add mod">
          <ac:chgData name="Viktor Hedberg" userId="c1d2f070-b907-49a6-9a9b-44ebd86b27f8" providerId="ADAL" clId="{0880737A-04D4-4B48-B586-B576AD9B56F7}" dt="2024-11-12T18:25:26.108" v="159" actId="20577"/>
          <ac:spMkLst>
            <pc:docMk/>
            <pc:sldMk cId="2430143898" sldId="4599"/>
            <ac:spMk id="35" creationId="{BF0896D1-FE30-B255-E832-78056953AA60}"/>
          </ac:spMkLst>
        </pc:spChg>
        <pc:picChg chg="add">
          <ac:chgData name="Viktor Hedberg" userId="c1d2f070-b907-49a6-9a9b-44ebd86b27f8" providerId="ADAL" clId="{0880737A-04D4-4B48-B586-B576AD9B56F7}" dt="2024-11-12T18:22:23.780" v="66"/>
          <ac:picMkLst>
            <pc:docMk/>
            <pc:sldMk cId="2430143898" sldId="4599"/>
            <ac:picMk id="5" creationId="{068C8759-3E33-3E50-EC6C-377795F10B86}"/>
          </ac:picMkLst>
        </pc:picChg>
        <pc:cxnChg chg="add mod">
          <ac:chgData name="Viktor Hedberg" userId="c1d2f070-b907-49a6-9a9b-44ebd86b27f8" providerId="ADAL" clId="{0880737A-04D4-4B48-B586-B576AD9B56F7}" dt="2024-11-12T18:22:29.401" v="67"/>
          <ac:cxnSpMkLst>
            <pc:docMk/>
            <pc:sldMk cId="2430143898" sldId="4599"/>
            <ac:cxnSpMk id="6" creationId="{F153931E-9135-FC5D-E797-74726443BE00}"/>
          </ac:cxnSpMkLst>
        </pc:cxnChg>
        <pc:cxnChg chg="add mod">
          <ac:chgData name="Viktor Hedberg" userId="c1d2f070-b907-49a6-9a9b-44ebd86b27f8" providerId="ADAL" clId="{0880737A-04D4-4B48-B586-B576AD9B56F7}" dt="2024-11-12T18:22:29.401" v="67"/>
          <ac:cxnSpMkLst>
            <pc:docMk/>
            <pc:sldMk cId="2430143898" sldId="4599"/>
            <ac:cxnSpMk id="9" creationId="{636229C9-4ADF-5975-369B-494CFFD316A7}"/>
          </ac:cxnSpMkLst>
        </pc:cxnChg>
        <pc:cxnChg chg="add mod">
          <ac:chgData name="Viktor Hedberg" userId="c1d2f070-b907-49a6-9a9b-44ebd86b27f8" providerId="ADAL" clId="{0880737A-04D4-4B48-B586-B576AD9B56F7}" dt="2024-11-12T18:22:29.401" v="67"/>
          <ac:cxnSpMkLst>
            <pc:docMk/>
            <pc:sldMk cId="2430143898" sldId="4599"/>
            <ac:cxnSpMk id="11" creationId="{198A119A-89BD-1506-188C-57DED9717FE0}"/>
          </ac:cxnSpMkLst>
        </pc:cxnChg>
        <pc:cxnChg chg="add mod">
          <ac:chgData name="Viktor Hedberg" userId="c1d2f070-b907-49a6-9a9b-44ebd86b27f8" providerId="ADAL" clId="{0880737A-04D4-4B48-B586-B576AD9B56F7}" dt="2024-11-12T18:23:52.473" v="81" actId="14100"/>
          <ac:cxnSpMkLst>
            <pc:docMk/>
            <pc:sldMk cId="2430143898" sldId="4599"/>
            <ac:cxnSpMk id="18" creationId="{6F98DC0F-4D00-0D94-BA3D-A1BEA7DDA8A1}"/>
          </ac:cxnSpMkLst>
        </pc:cxnChg>
        <pc:cxnChg chg="add mod">
          <ac:chgData name="Viktor Hedberg" userId="c1d2f070-b907-49a6-9a9b-44ebd86b27f8" providerId="ADAL" clId="{0880737A-04D4-4B48-B586-B576AD9B56F7}" dt="2024-11-12T18:23:29.298" v="78" actId="1076"/>
          <ac:cxnSpMkLst>
            <pc:docMk/>
            <pc:sldMk cId="2430143898" sldId="4599"/>
            <ac:cxnSpMk id="21" creationId="{7223BBA2-AD3A-1D33-A374-A8790976DD4C}"/>
          </ac:cxnSpMkLst>
        </pc:cxnChg>
        <pc:cxnChg chg="add mod">
          <ac:chgData name="Viktor Hedberg" userId="c1d2f070-b907-49a6-9a9b-44ebd86b27f8" providerId="ADAL" clId="{0880737A-04D4-4B48-B586-B576AD9B56F7}" dt="2024-11-12T18:24:01.921" v="82" actId="1076"/>
          <ac:cxnSpMkLst>
            <pc:docMk/>
            <pc:sldMk cId="2430143898" sldId="4599"/>
            <ac:cxnSpMk id="23" creationId="{9CCA86B3-9EAB-0521-6957-D83067919FF3}"/>
          </ac:cxnSpMkLst>
        </pc:cxnChg>
      </pc:sldChg>
      <pc:sldChg chg="modSp new mod">
        <pc:chgData name="Viktor Hedberg" userId="c1d2f070-b907-49a6-9a9b-44ebd86b27f8" providerId="ADAL" clId="{0880737A-04D4-4B48-B586-B576AD9B56F7}" dt="2024-11-12T18:25:02.293" v="127" actId="27636"/>
        <pc:sldMkLst>
          <pc:docMk/>
          <pc:sldMk cId="3687503003" sldId="4600"/>
        </pc:sldMkLst>
        <pc:spChg chg="mod">
          <ac:chgData name="Viktor Hedberg" userId="c1d2f070-b907-49a6-9a9b-44ebd86b27f8" providerId="ADAL" clId="{0880737A-04D4-4B48-B586-B576AD9B56F7}" dt="2024-11-12T18:25:00.417" v="125" actId="20577"/>
          <ac:spMkLst>
            <pc:docMk/>
            <pc:sldMk cId="3687503003" sldId="4600"/>
            <ac:spMk id="2" creationId="{D96B0C35-28B1-CA9A-9A61-3DDB91D7848D}"/>
          </ac:spMkLst>
        </pc:spChg>
        <pc:spChg chg="mod">
          <ac:chgData name="Viktor Hedberg" userId="c1d2f070-b907-49a6-9a9b-44ebd86b27f8" providerId="ADAL" clId="{0880737A-04D4-4B48-B586-B576AD9B56F7}" dt="2024-11-12T18:25:02.293" v="127" actId="27636"/>
          <ac:spMkLst>
            <pc:docMk/>
            <pc:sldMk cId="3687503003" sldId="4600"/>
            <ac:spMk id="3" creationId="{35FFA355-2F74-9B0F-8F23-487B3D96474A}"/>
          </ac:spMkLst>
        </pc:spChg>
      </pc:sldChg>
      <pc:sldChg chg="delSp new del mod">
        <pc:chgData name="Viktor Hedberg" userId="c1d2f070-b907-49a6-9a9b-44ebd86b27f8" providerId="ADAL" clId="{0880737A-04D4-4B48-B586-B576AD9B56F7}" dt="2024-11-12T18:25:54.701" v="165" actId="2696"/>
        <pc:sldMkLst>
          <pc:docMk/>
          <pc:sldMk cId="3282956417" sldId="4601"/>
        </pc:sldMkLst>
        <pc:spChg chg="del">
          <ac:chgData name="Viktor Hedberg" userId="c1d2f070-b907-49a6-9a9b-44ebd86b27f8" providerId="ADAL" clId="{0880737A-04D4-4B48-B586-B576AD9B56F7}" dt="2024-11-12T18:25:45.784" v="161" actId="478"/>
          <ac:spMkLst>
            <pc:docMk/>
            <pc:sldMk cId="3282956417" sldId="4601"/>
            <ac:spMk id="3" creationId="{07278307-5BB2-C885-5CC3-8CA1DCBBE6AC}"/>
          </ac:spMkLst>
        </pc:spChg>
      </pc:sldChg>
      <pc:sldChg chg="addSp modSp add mod ord">
        <pc:chgData name="Viktor Hedberg" userId="c1d2f070-b907-49a6-9a9b-44ebd86b27f8" providerId="ADAL" clId="{0880737A-04D4-4B48-B586-B576AD9B56F7}" dt="2024-11-12T18:30:00.827" v="328" actId="1076"/>
        <pc:sldMkLst>
          <pc:docMk/>
          <pc:sldMk cId="4139157833" sldId="4602"/>
        </pc:sldMkLst>
        <pc:spChg chg="add mod">
          <ac:chgData name="Viktor Hedberg" userId="c1d2f070-b907-49a6-9a9b-44ebd86b27f8" providerId="ADAL" clId="{0880737A-04D4-4B48-B586-B576AD9B56F7}" dt="2024-11-12T18:26:41.551" v="181" actId="20577"/>
          <ac:spMkLst>
            <pc:docMk/>
            <pc:sldMk cId="4139157833" sldId="4602"/>
            <ac:spMk id="3" creationId="{979075EF-D807-CDEF-9EF9-D12F3EDE1BC2}"/>
          </ac:spMkLst>
        </pc:spChg>
        <pc:spChg chg="add mod">
          <ac:chgData name="Viktor Hedberg" userId="c1d2f070-b907-49a6-9a9b-44ebd86b27f8" providerId="ADAL" clId="{0880737A-04D4-4B48-B586-B576AD9B56F7}" dt="2024-11-12T18:26:57.824" v="183" actId="1076"/>
          <ac:spMkLst>
            <pc:docMk/>
            <pc:sldMk cId="4139157833" sldId="4602"/>
            <ac:spMk id="4" creationId="{7FB23874-E6A9-E5B6-596B-650BD9F49EA5}"/>
          </ac:spMkLst>
        </pc:spChg>
        <pc:spChg chg="add mod">
          <ac:chgData name="Viktor Hedberg" userId="c1d2f070-b907-49a6-9a9b-44ebd86b27f8" providerId="ADAL" clId="{0880737A-04D4-4B48-B586-B576AD9B56F7}" dt="2024-11-12T18:30:00.827" v="328" actId="1076"/>
          <ac:spMkLst>
            <pc:docMk/>
            <pc:sldMk cId="4139157833" sldId="4602"/>
            <ac:spMk id="5" creationId="{46E3628F-E623-3479-8EA0-C2AD040BADF8}"/>
          </ac:spMkLst>
        </pc:spChg>
        <pc:spChg chg="mod">
          <ac:chgData name="Viktor Hedberg" userId="c1d2f070-b907-49a6-9a9b-44ebd86b27f8" providerId="ADAL" clId="{0880737A-04D4-4B48-B586-B576AD9B56F7}" dt="2024-11-12T18:26:23.581" v="171" actId="1076"/>
          <ac:spMkLst>
            <pc:docMk/>
            <pc:sldMk cId="4139157833" sldId="4602"/>
            <ac:spMk id="19" creationId="{6575825A-DECE-1089-4683-576F21DF8484}"/>
          </ac:spMkLst>
        </pc:spChg>
        <pc:spChg chg="mod">
          <ac:chgData name="Viktor Hedberg" userId="c1d2f070-b907-49a6-9a9b-44ebd86b27f8" providerId="ADAL" clId="{0880737A-04D4-4B48-B586-B576AD9B56F7}" dt="2024-11-12T18:26:23.581" v="171" actId="1076"/>
          <ac:spMkLst>
            <pc:docMk/>
            <pc:sldMk cId="4139157833" sldId="4602"/>
            <ac:spMk id="20" creationId="{24C058D2-4842-EE30-539B-1D9AF896A85C}"/>
          </ac:spMkLst>
        </pc:spChg>
        <pc:spChg chg="mod">
          <ac:chgData name="Viktor Hedberg" userId="c1d2f070-b907-49a6-9a9b-44ebd86b27f8" providerId="ADAL" clId="{0880737A-04D4-4B48-B586-B576AD9B56F7}" dt="2024-11-12T18:26:23.581" v="171" actId="1076"/>
          <ac:spMkLst>
            <pc:docMk/>
            <pc:sldMk cId="4139157833" sldId="4602"/>
            <ac:spMk id="22" creationId="{2086DF47-7F17-BAA8-842D-584FC800D53A}"/>
          </ac:spMkLst>
        </pc:spChg>
        <pc:spChg chg="mod">
          <ac:chgData name="Viktor Hedberg" userId="c1d2f070-b907-49a6-9a9b-44ebd86b27f8" providerId="ADAL" clId="{0880737A-04D4-4B48-B586-B576AD9B56F7}" dt="2024-11-12T18:26:23.581" v="171" actId="1076"/>
          <ac:spMkLst>
            <pc:docMk/>
            <pc:sldMk cId="4139157833" sldId="4602"/>
            <ac:spMk id="24" creationId="{60D6F5D6-4BE6-B900-9E6E-489ABA6A79F1}"/>
          </ac:spMkLst>
        </pc:spChg>
        <pc:spChg chg="mod">
          <ac:chgData name="Viktor Hedberg" userId="c1d2f070-b907-49a6-9a9b-44ebd86b27f8" providerId="ADAL" clId="{0880737A-04D4-4B48-B586-B576AD9B56F7}" dt="2024-11-12T18:26:23.581" v="171" actId="1076"/>
          <ac:spMkLst>
            <pc:docMk/>
            <pc:sldMk cId="4139157833" sldId="4602"/>
            <ac:spMk id="25" creationId="{C9622C7B-FA7A-9055-B471-A8FBA5D5C961}"/>
          </ac:spMkLst>
        </pc:spChg>
        <pc:spChg chg="mod">
          <ac:chgData name="Viktor Hedberg" userId="c1d2f070-b907-49a6-9a9b-44ebd86b27f8" providerId="ADAL" clId="{0880737A-04D4-4B48-B586-B576AD9B56F7}" dt="2024-11-12T18:26:23.581" v="171" actId="1076"/>
          <ac:spMkLst>
            <pc:docMk/>
            <pc:sldMk cId="4139157833" sldId="4602"/>
            <ac:spMk id="26" creationId="{AF5F3C44-6A47-B6E5-461F-2A4018EEC93D}"/>
          </ac:spMkLst>
        </pc:spChg>
        <pc:spChg chg="mod">
          <ac:chgData name="Viktor Hedberg" userId="c1d2f070-b907-49a6-9a9b-44ebd86b27f8" providerId="ADAL" clId="{0880737A-04D4-4B48-B586-B576AD9B56F7}" dt="2024-11-12T18:26:23.581" v="171" actId="1076"/>
          <ac:spMkLst>
            <pc:docMk/>
            <pc:sldMk cId="4139157833" sldId="4602"/>
            <ac:spMk id="27" creationId="{C1A4018F-B1FC-B702-FFA9-7D38F56F2573}"/>
          </ac:spMkLst>
        </pc:spChg>
        <pc:spChg chg="mod">
          <ac:chgData name="Viktor Hedberg" userId="c1d2f070-b907-49a6-9a9b-44ebd86b27f8" providerId="ADAL" clId="{0880737A-04D4-4B48-B586-B576AD9B56F7}" dt="2024-11-12T18:26:23.581" v="171" actId="1076"/>
          <ac:spMkLst>
            <pc:docMk/>
            <pc:sldMk cId="4139157833" sldId="4602"/>
            <ac:spMk id="28" creationId="{FAB5DD57-118A-8467-E2B2-AB1A5720D882}"/>
          </ac:spMkLst>
        </pc:spChg>
        <pc:spChg chg="mod">
          <ac:chgData name="Viktor Hedberg" userId="c1d2f070-b907-49a6-9a9b-44ebd86b27f8" providerId="ADAL" clId="{0880737A-04D4-4B48-B586-B576AD9B56F7}" dt="2024-11-12T18:26:23.581" v="171" actId="1076"/>
          <ac:spMkLst>
            <pc:docMk/>
            <pc:sldMk cId="4139157833" sldId="4602"/>
            <ac:spMk id="29" creationId="{1EE6DB80-0B73-3CAA-0ED6-2D2274A208ED}"/>
          </ac:spMkLst>
        </pc:spChg>
        <pc:spChg chg="mod">
          <ac:chgData name="Viktor Hedberg" userId="c1d2f070-b907-49a6-9a9b-44ebd86b27f8" providerId="ADAL" clId="{0880737A-04D4-4B48-B586-B576AD9B56F7}" dt="2024-11-12T18:29:57.486" v="327" actId="1076"/>
          <ac:spMkLst>
            <pc:docMk/>
            <pc:sldMk cId="4139157833" sldId="4602"/>
            <ac:spMk id="35" creationId="{443DEBA1-B153-F2A1-2D81-356F6BFF7729}"/>
          </ac:spMkLst>
        </pc:spChg>
        <pc:cxnChg chg="add mod">
          <ac:chgData name="Viktor Hedberg" userId="c1d2f070-b907-49a6-9a9b-44ebd86b27f8" providerId="ADAL" clId="{0880737A-04D4-4B48-B586-B576AD9B56F7}" dt="2024-11-12T18:26:57.824" v="183" actId="1076"/>
          <ac:cxnSpMkLst>
            <pc:docMk/>
            <pc:sldMk cId="4139157833" sldId="4602"/>
            <ac:cxnSpMk id="6" creationId="{84B2E34E-5180-2B4B-F81F-3C85AE699BDC}"/>
          </ac:cxnSpMkLst>
        </pc:cxnChg>
        <pc:cxnChg chg="mod">
          <ac:chgData name="Viktor Hedberg" userId="c1d2f070-b907-49a6-9a9b-44ebd86b27f8" providerId="ADAL" clId="{0880737A-04D4-4B48-B586-B576AD9B56F7}" dt="2024-11-12T18:26:23.581" v="171" actId="1076"/>
          <ac:cxnSpMkLst>
            <pc:docMk/>
            <pc:sldMk cId="4139157833" sldId="4602"/>
            <ac:cxnSpMk id="18" creationId="{2D2E8EDE-8F44-A5CA-6707-61C389506FD7}"/>
          </ac:cxnSpMkLst>
        </pc:cxnChg>
        <pc:cxnChg chg="mod">
          <ac:chgData name="Viktor Hedberg" userId="c1d2f070-b907-49a6-9a9b-44ebd86b27f8" providerId="ADAL" clId="{0880737A-04D4-4B48-B586-B576AD9B56F7}" dt="2024-11-12T18:26:23.581" v="171" actId="1076"/>
          <ac:cxnSpMkLst>
            <pc:docMk/>
            <pc:sldMk cId="4139157833" sldId="4602"/>
            <ac:cxnSpMk id="21" creationId="{FC5C4044-A892-83B7-6741-F2A919415CC3}"/>
          </ac:cxnSpMkLst>
        </pc:cxnChg>
        <pc:cxnChg chg="mod">
          <ac:chgData name="Viktor Hedberg" userId="c1d2f070-b907-49a6-9a9b-44ebd86b27f8" providerId="ADAL" clId="{0880737A-04D4-4B48-B586-B576AD9B56F7}" dt="2024-11-12T18:26:23.581" v="171" actId="1076"/>
          <ac:cxnSpMkLst>
            <pc:docMk/>
            <pc:sldMk cId="4139157833" sldId="4602"/>
            <ac:cxnSpMk id="23" creationId="{F3132A55-E217-FFC6-0CD4-94E11C2EC3A8}"/>
          </ac:cxnSpMkLst>
        </pc:cxnChg>
      </pc:sldChg>
      <pc:sldChg chg="addSp delSp modSp new mod delAnim modAnim">
        <pc:chgData name="Viktor Hedberg" userId="c1d2f070-b907-49a6-9a9b-44ebd86b27f8" providerId="ADAL" clId="{0880737A-04D4-4B48-B586-B576AD9B56F7}" dt="2024-11-12T18:27:54.961" v="226" actId="1076"/>
        <pc:sldMkLst>
          <pc:docMk/>
          <pc:sldMk cId="1663064532" sldId="4603"/>
        </pc:sldMkLst>
        <pc:spChg chg="mod">
          <ac:chgData name="Viktor Hedberg" userId="c1d2f070-b907-49a6-9a9b-44ebd86b27f8" providerId="ADAL" clId="{0880737A-04D4-4B48-B586-B576AD9B56F7}" dt="2024-11-12T18:27:29.046" v="221" actId="20577"/>
          <ac:spMkLst>
            <pc:docMk/>
            <pc:sldMk cId="1663064532" sldId="4603"/>
            <ac:spMk id="2" creationId="{72A1E955-2EC5-CFCD-8631-7DB28F52FA83}"/>
          </ac:spMkLst>
        </pc:spChg>
        <pc:spChg chg="del">
          <ac:chgData name="Viktor Hedberg" userId="c1d2f070-b907-49a6-9a9b-44ebd86b27f8" providerId="ADAL" clId="{0880737A-04D4-4B48-B586-B576AD9B56F7}" dt="2024-11-12T18:27:32.386" v="222" actId="478"/>
          <ac:spMkLst>
            <pc:docMk/>
            <pc:sldMk cId="1663064532" sldId="4603"/>
            <ac:spMk id="3" creationId="{B453556A-AFBD-D49A-EC36-A1CE3EEE917E}"/>
          </ac:spMkLst>
        </pc:spChg>
        <pc:spChg chg="add del mod">
          <ac:chgData name="Viktor Hedberg" userId="c1d2f070-b907-49a6-9a9b-44ebd86b27f8" providerId="ADAL" clId="{0880737A-04D4-4B48-B586-B576AD9B56F7}" dt="2024-11-12T18:27:38.374" v="224" actId="21"/>
          <ac:spMkLst>
            <pc:docMk/>
            <pc:sldMk cId="1663064532" sldId="4603"/>
            <ac:spMk id="4" creationId="{96A71298-F330-99C1-2E45-5C12B6CF1448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5" creationId="{EF21441F-1453-BB13-E4AE-647EA57EA3F9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7" creationId="{CC38A6D9-804B-61A3-60D8-371D3F794DE7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9" creationId="{99C7ABF4-1A53-C7C2-96F1-29E68EA5B2F3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10" creationId="{4D4D8C38-D4B2-E931-AD8A-6BDB18E87C55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11" creationId="{8A0AAC54-6FA8-8C33-D6D9-12BEF50DF687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12" creationId="{D2CB81CC-DCF8-240F-0E46-326A55C53C2E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13" creationId="{8F8C3BF0-CD48-E7C3-AA6A-9EE5C75A31FF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14" creationId="{7AD64A64-A512-E315-B60B-DD5376F025BC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15" creationId="{D1AD5EFA-8DDF-949D-9531-1C3F058B2858}"/>
          </ac:spMkLst>
        </pc:spChg>
        <pc:spChg chg="add mod">
          <ac:chgData name="Viktor Hedberg" userId="c1d2f070-b907-49a6-9a9b-44ebd86b27f8" providerId="ADAL" clId="{0880737A-04D4-4B48-B586-B576AD9B56F7}" dt="2024-11-12T18:27:54.961" v="226" actId="1076"/>
          <ac:spMkLst>
            <pc:docMk/>
            <pc:sldMk cId="1663064532" sldId="4603"/>
            <ac:spMk id="16" creationId="{A8C8ABB3-17AC-964C-29F7-94C399CBF676}"/>
          </ac:spMkLst>
        </pc:spChg>
        <pc:picChg chg="add mod">
          <ac:chgData name="Viktor Hedberg" userId="c1d2f070-b907-49a6-9a9b-44ebd86b27f8" providerId="ADAL" clId="{0880737A-04D4-4B48-B586-B576AD9B56F7}" dt="2024-11-12T18:27:54.961" v="226" actId="1076"/>
          <ac:picMkLst>
            <pc:docMk/>
            <pc:sldMk cId="1663064532" sldId="4603"/>
            <ac:picMk id="6" creationId="{91724FB8-56AD-52EE-F16E-B810742B920E}"/>
          </ac:picMkLst>
        </pc:picChg>
        <pc:picChg chg="add mod">
          <ac:chgData name="Viktor Hedberg" userId="c1d2f070-b907-49a6-9a9b-44ebd86b27f8" providerId="ADAL" clId="{0880737A-04D4-4B48-B586-B576AD9B56F7}" dt="2024-11-12T18:27:54.961" v="226" actId="1076"/>
          <ac:picMkLst>
            <pc:docMk/>
            <pc:sldMk cId="1663064532" sldId="4603"/>
            <ac:picMk id="8" creationId="{99BDC619-1DBB-F866-1DFA-EDD4B2AA00ED}"/>
          </ac:picMkLst>
        </pc:picChg>
      </pc:sldChg>
      <pc:sldChg chg="addSp delSp modSp new mod modClrScheme modAnim chgLayout">
        <pc:chgData name="Viktor Hedberg" userId="c1d2f070-b907-49a6-9a9b-44ebd86b27f8" providerId="ADAL" clId="{0880737A-04D4-4B48-B586-B576AD9B56F7}" dt="2024-11-12T18:29:21.370" v="325" actId="1076"/>
        <pc:sldMkLst>
          <pc:docMk/>
          <pc:sldMk cId="241111562" sldId="4604"/>
        </pc:sldMkLst>
        <pc:spChg chg="del mod ord">
          <ac:chgData name="Viktor Hedberg" userId="c1d2f070-b907-49a6-9a9b-44ebd86b27f8" providerId="ADAL" clId="{0880737A-04D4-4B48-B586-B576AD9B56F7}" dt="2024-11-12T18:28:11.257" v="228" actId="700"/>
          <ac:spMkLst>
            <pc:docMk/>
            <pc:sldMk cId="241111562" sldId="4604"/>
            <ac:spMk id="2" creationId="{5BAF0DD7-B167-51EE-14C8-153E3A05030B}"/>
          </ac:spMkLst>
        </pc:spChg>
        <pc:spChg chg="del mod ord">
          <ac:chgData name="Viktor Hedberg" userId="c1d2f070-b907-49a6-9a9b-44ebd86b27f8" providerId="ADAL" clId="{0880737A-04D4-4B48-B586-B576AD9B56F7}" dt="2024-11-12T18:28:11.257" v="228" actId="700"/>
          <ac:spMkLst>
            <pc:docMk/>
            <pc:sldMk cId="241111562" sldId="4604"/>
            <ac:spMk id="3" creationId="{C9C2471C-9613-B185-4737-32A765017861}"/>
          </ac:spMkLst>
        </pc:spChg>
        <pc:spChg chg="del">
          <ac:chgData name="Viktor Hedberg" userId="c1d2f070-b907-49a6-9a9b-44ebd86b27f8" providerId="ADAL" clId="{0880737A-04D4-4B48-B586-B576AD9B56F7}" dt="2024-11-12T18:28:11.257" v="228" actId="700"/>
          <ac:spMkLst>
            <pc:docMk/>
            <pc:sldMk cId="241111562" sldId="4604"/>
            <ac:spMk id="4" creationId="{EB4C17DC-AED7-62AE-A259-C41C79E36F41}"/>
          </ac:spMkLst>
        </pc:spChg>
        <pc:spChg chg="add mod ord">
          <ac:chgData name="Viktor Hedberg" userId="c1d2f070-b907-49a6-9a9b-44ebd86b27f8" providerId="ADAL" clId="{0880737A-04D4-4B48-B586-B576AD9B56F7}" dt="2024-11-12T18:28:22.484" v="255" actId="20577"/>
          <ac:spMkLst>
            <pc:docMk/>
            <pc:sldMk cId="241111562" sldId="4604"/>
            <ac:spMk id="5" creationId="{C5463E17-93C0-7DD3-10D6-78F2372BA204}"/>
          </ac:spMkLst>
        </pc:spChg>
        <pc:spChg chg="add del mod ord">
          <ac:chgData name="Viktor Hedberg" userId="c1d2f070-b907-49a6-9a9b-44ebd86b27f8" providerId="ADAL" clId="{0880737A-04D4-4B48-B586-B576AD9B56F7}" dt="2024-11-12T18:28:14.884" v="229" actId="478"/>
          <ac:spMkLst>
            <pc:docMk/>
            <pc:sldMk cId="241111562" sldId="4604"/>
            <ac:spMk id="6" creationId="{3EBF8F65-9DBB-D9F6-725E-7B5F9646B432}"/>
          </ac:spMkLst>
        </pc:spChg>
        <pc:spChg chg="add mod">
          <ac:chgData name="Viktor Hedberg" userId="c1d2f070-b907-49a6-9a9b-44ebd86b27f8" providerId="ADAL" clId="{0880737A-04D4-4B48-B586-B576AD9B56F7}" dt="2024-11-12T18:28:24.586" v="256"/>
          <ac:spMkLst>
            <pc:docMk/>
            <pc:sldMk cId="241111562" sldId="4604"/>
            <ac:spMk id="7" creationId="{3951131B-020A-778A-9B2F-D1992180DDAA}"/>
          </ac:spMkLst>
        </pc:spChg>
        <pc:spChg chg="add mod">
          <ac:chgData name="Viktor Hedberg" userId="c1d2f070-b907-49a6-9a9b-44ebd86b27f8" providerId="ADAL" clId="{0880737A-04D4-4B48-B586-B576AD9B56F7}" dt="2024-11-12T18:28:51.334" v="305" actId="20577"/>
          <ac:spMkLst>
            <pc:docMk/>
            <pc:sldMk cId="241111562" sldId="4604"/>
            <ac:spMk id="9" creationId="{E5543DC3-13B3-E327-0BD8-A69165DD75E9}"/>
          </ac:spMkLst>
        </pc:spChg>
        <pc:spChg chg="add mod">
          <ac:chgData name="Viktor Hedberg" userId="c1d2f070-b907-49a6-9a9b-44ebd86b27f8" providerId="ADAL" clId="{0880737A-04D4-4B48-B586-B576AD9B56F7}" dt="2024-11-12T18:28:54.528" v="307" actId="20577"/>
          <ac:spMkLst>
            <pc:docMk/>
            <pc:sldMk cId="241111562" sldId="4604"/>
            <ac:spMk id="11" creationId="{C228DD5F-8914-296D-9C8A-5C5CF25E359E}"/>
          </ac:spMkLst>
        </pc:spChg>
        <pc:spChg chg="add mod">
          <ac:chgData name="Viktor Hedberg" userId="c1d2f070-b907-49a6-9a9b-44ebd86b27f8" providerId="ADAL" clId="{0880737A-04D4-4B48-B586-B576AD9B56F7}" dt="2024-11-12T18:28:46.683" v="297" actId="20577"/>
          <ac:spMkLst>
            <pc:docMk/>
            <pc:sldMk cId="241111562" sldId="4604"/>
            <ac:spMk id="12" creationId="{E12FB370-A455-4672-F525-8F8F1ACDC637}"/>
          </ac:spMkLst>
        </pc:spChg>
        <pc:spChg chg="add mod">
          <ac:chgData name="Viktor Hedberg" userId="c1d2f070-b907-49a6-9a9b-44ebd86b27f8" providerId="ADAL" clId="{0880737A-04D4-4B48-B586-B576AD9B56F7}" dt="2024-11-12T18:28:24.586" v="256"/>
          <ac:spMkLst>
            <pc:docMk/>
            <pc:sldMk cId="241111562" sldId="4604"/>
            <ac:spMk id="13" creationId="{6560A284-0BFA-9616-68A0-D25A2C126984}"/>
          </ac:spMkLst>
        </pc:spChg>
        <pc:spChg chg="add mod">
          <ac:chgData name="Viktor Hedberg" userId="c1d2f070-b907-49a6-9a9b-44ebd86b27f8" providerId="ADAL" clId="{0880737A-04D4-4B48-B586-B576AD9B56F7}" dt="2024-11-12T18:28:24.586" v="256"/>
          <ac:spMkLst>
            <pc:docMk/>
            <pc:sldMk cId="241111562" sldId="4604"/>
            <ac:spMk id="14" creationId="{71221780-BC4D-5331-BE92-1AC24173A916}"/>
          </ac:spMkLst>
        </pc:spChg>
        <pc:spChg chg="add mod">
          <ac:chgData name="Viktor Hedberg" userId="c1d2f070-b907-49a6-9a9b-44ebd86b27f8" providerId="ADAL" clId="{0880737A-04D4-4B48-B586-B576AD9B56F7}" dt="2024-11-12T18:28:24.586" v="256"/>
          <ac:spMkLst>
            <pc:docMk/>
            <pc:sldMk cId="241111562" sldId="4604"/>
            <ac:spMk id="15" creationId="{2AC67DD3-6A63-B0B0-5442-670FC8BC3D8B}"/>
          </ac:spMkLst>
        </pc:spChg>
        <pc:spChg chg="add mod">
          <ac:chgData name="Viktor Hedberg" userId="c1d2f070-b907-49a6-9a9b-44ebd86b27f8" providerId="ADAL" clId="{0880737A-04D4-4B48-B586-B576AD9B56F7}" dt="2024-11-12T18:28:24.586" v="256"/>
          <ac:spMkLst>
            <pc:docMk/>
            <pc:sldMk cId="241111562" sldId="4604"/>
            <ac:spMk id="16" creationId="{3F890A2E-14A1-3A19-0643-7205B1BAD74F}"/>
          </ac:spMkLst>
        </pc:spChg>
        <pc:spChg chg="add mod">
          <ac:chgData name="Viktor Hedberg" userId="c1d2f070-b907-49a6-9a9b-44ebd86b27f8" providerId="ADAL" clId="{0880737A-04D4-4B48-B586-B576AD9B56F7}" dt="2024-11-12T18:28:24.586" v="256"/>
          <ac:spMkLst>
            <pc:docMk/>
            <pc:sldMk cId="241111562" sldId="4604"/>
            <ac:spMk id="17" creationId="{32B9DCFA-75BE-1BD8-0AD0-5DDB96D03ABA}"/>
          </ac:spMkLst>
        </pc:spChg>
        <pc:spChg chg="add mod">
          <ac:chgData name="Viktor Hedberg" userId="c1d2f070-b907-49a6-9a9b-44ebd86b27f8" providerId="ADAL" clId="{0880737A-04D4-4B48-B586-B576AD9B56F7}" dt="2024-11-12T18:28:32.585" v="282" actId="20577"/>
          <ac:spMkLst>
            <pc:docMk/>
            <pc:sldMk cId="241111562" sldId="4604"/>
            <ac:spMk id="18" creationId="{9DB310E5-778B-DF67-43DB-C884ADC35B08}"/>
          </ac:spMkLst>
        </pc:spChg>
        <pc:spChg chg="add mod">
          <ac:chgData name="Viktor Hedberg" userId="c1d2f070-b907-49a6-9a9b-44ebd86b27f8" providerId="ADAL" clId="{0880737A-04D4-4B48-B586-B576AD9B56F7}" dt="2024-11-12T18:29:21.370" v="325" actId="1076"/>
          <ac:spMkLst>
            <pc:docMk/>
            <pc:sldMk cId="241111562" sldId="4604"/>
            <ac:spMk id="19" creationId="{089A7284-B266-D7A3-BFA7-ED5ECA2F3A21}"/>
          </ac:spMkLst>
        </pc:spChg>
        <pc:picChg chg="add mod">
          <ac:chgData name="Viktor Hedberg" userId="c1d2f070-b907-49a6-9a9b-44ebd86b27f8" providerId="ADAL" clId="{0880737A-04D4-4B48-B586-B576AD9B56F7}" dt="2024-11-12T18:28:24.586" v="256"/>
          <ac:picMkLst>
            <pc:docMk/>
            <pc:sldMk cId="241111562" sldId="4604"/>
            <ac:picMk id="8" creationId="{25C63E55-593E-9D59-30ED-00528A273E61}"/>
          </ac:picMkLst>
        </pc:picChg>
        <pc:picChg chg="add mod">
          <ac:chgData name="Viktor Hedberg" userId="c1d2f070-b907-49a6-9a9b-44ebd86b27f8" providerId="ADAL" clId="{0880737A-04D4-4B48-B586-B576AD9B56F7}" dt="2024-11-12T18:28:24.586" v="256"/>
          <ac:picMkLst>
            <pc:docMk/>
            <pc:sldMk cId="241111562" sldId="4604"/>
            <ac:picMk id="10" creationId="{82CC816B-51C7-B39A-C29C-C22A2FF07FF9}"/>
          </ac:picMkLst>
        </pc:picChg>
      </pc:sldChg>
      <pc:sldChg chg="modSp add mod ord">
        <pc:chgData name="Viktor Hedberg" userId="c1d2f070-b907-49a6-9a9b-44ebd86b27f8" providerId="ADAL" clId="{0880737A-04D4-4B48-B586-B576AD9B56F7}" dt="2024-11-12T18:30:23.009" v="340" actId="20577"/>
        <pc:sldMkLst>
          <pc:docMk/>
          <pc:sldMk cId="1365608666" sldId="4605"/>
        </pc:sldMkLst>
        <pc:spChg chg="mod">
          <ac:chgData name="Viktor Hedberg" userId="c1d2f070-b907-49a6-9a9b-44ebd86b27f8" providerId="ADAL" clId="{0880737A-04D4-4B48-B586-B576AD9B56F7}" dt="2024-11-12T18:30:23.009" v="340" actId="20577"/>
          <ac:spMkLst>
            <pc:docMk/>
            <pc:sldMk cId="1365608666" sldId="4605"/>
            <ac:spMk id="10" creationId="{A551B5C3-0B72-C5B9-1251-4D86B5DDA249}"/>
          </ac:spMkLst>
        </pc:spChg>
      </pc:sldChg>
      <pc:sldMasterChg chg="delSldLayout">
        <pc:chgData name="Viktor Hedberg" userId="c1d2f070-b907-49a6-9a9b-44ebd86b27f8" providerId="ADAL" clId="{0880737A-04D4-4B48-B586-B576AD9B56F7}" dt="2024-11-12T18:31:48.509" v="346" actId="47"/>
        <pc:sldMasterMkLst>
          <pc:docMk/>
          <pc:sldMasterMk cId="0" sldId="2147483648"/>
        </pc:sldMasterMkLst>
        <pc:sldLayoutChg chg="del">
          <pc:chgData name="Viktor Hedberg" userId="c1d2f070-b907-49a6-9a9b-44ebd86b27f8" providerId="ADAL" clId="{0880737A-04D4-4B48-B586-B576AD9B56F7}" dt="2024-11-12T18:31:48.509" v="346" actId="47"/>
          <pc:sldLayoutMkLst>
            <pc:docMk/>
            <pc:sldMasterMk cId="0" sldId="2147483648"/>
            <pc:sldLayoutMk cId="184530058" sldId="2147483699"/>
          </pc:sldLayoutMkLst>
        </pc:sldLayoutChg>
      </pc:sldMasterChg>
    </pc:docChg>
  </pc:docChgLst>
  <pc:docChgLst>
    <pc:chgData name="Viktor Hedberg" userId="c1d2f070-b907-49a6-9a9b-44ebd86b27f8" providerId="ADAL" clId="{35B3E1D8-CAF1-4933-AF1D-25D34BB8F36E}"/>
    <pc:docChg chg="undo custSel addSld modSld">
      <pc:chgData name="Viktor Hedberg" userId="c1d2f070-b907-49a6-9a9b-44ebd86b27f8" providerId="ADAL" clId="{35B3E1D8-CAF1-4933-AF1D-25D34BB8F36E}" dt="2024-11-12T15:16:56.615" v="124" actId="1076"/>
      <pc:docMkLst>
        <pc:docMk/>
      </pc:docMkLst>
      <pc:sldChg chg="modSp mod">
        <pc:chgData name="Viktor Hedberg" userId="c1d2f070-b907-49a6-9a9b-44ebd86b27f8" providerId="ADAL" clId="{35B3E1D8-CAF1-4933-AF1D-25D34BB8F36E}" dt="2024-11-12T14:57:10.757" v="34" actId="27636"/>
        <pc:sldMkLst>
          <pc:docMk/>
          <pc:sldMk cId="3420552308" sldId="263"/>
        </pc:sldMkLst>
        <pc:spChg chg="mod">
          <ac:chgData name="Viktor Hedberg" userId="c1d2f070-b907-49a6-9a9b-44ebd86b27f8" providerId="ADAL" clId="{35B3E1D8-CAF1-4933-AF1D-25D34BB8F36E}" dt="2024-11-12T14:57:10.757" v="34" actId="27636"/>
          <ac:spMkLst>
            <pc:docMk/>
            <pc:sldMk cId="3420552308" sldId="263"/>
            <ac:spMk id="3" creationId="{D944984C-634C-4ED0-B981-94C45DEC1281}"/>
          </ac:spMkLst>
        </pc:spChg>
      </pc:sldChg>
      <pc:sldChg chg="modSp mod">
        <pc:chgData name="Viktor Hedberg" userId="c1d2f070-b907-49a6-9a9b-44ebd86b27f8" providerId="ADAL" clId="{35B3E1D8-CAF1-4933-AF1D-25D34BB8F36E}" dt="2024-11-12T14:57:11.234" v="40" actId="27636"/>
        <pc:sldMkLst>
          <pc:docMk/>
          <pc:sldMk cId="4012057234" sldId="267"/>
        </pc:sldMkLst>
        <pc:spChg chg="mod">
          <ac:chgData name="Viktor Hedberg" userId="c1d2f070-b907-49a6-9a9b-44ebd86b27f8" providerId="ADAL" clId="{35B3E1D8-CAF1-4933-AF1D-25D34BB8F36E}" dt="2024-11-12T14:57:11.234" v="40" actId="27636"/>
          <ac:spMkLst>
            <pc:docMk/>
            <pc:sldMk cId="4012057234" sldId="267"/>
            <ac:spMk id="3" creationId="{7116F02C-78B3-5E62-BBD4-7496BDDA753D}"/>
          </ac:spMkLst>
        </pc:spChg>
      </pc:sldChg>
      <pc:sldChg chg="modSp mod">
        <pc:chgData name="Viktor Hedberg" userId="c1d2f070-b907-49a6-9a9b-44ebd86b27f8" providerId="ADAL" clId="{35B3E1D8-CAF1-4933-AF1D-25D34BB8F36E}" dt="2024-11-12T14:51:07.774" v="16" actId="14826"/>
        <pc:sldMkLst>
          <pc:docMk/>
          <pc:sldMk cId="3289898868" sldId="268"/>
        </pc:sldMkLst>
        <pc:spChg chg="mod">
          <ac:chgData name="Viktor Hedberg" userId="c1d2f070-b907-49a6-9a9b-44ebd86b27f8" providerId="ADAL" clId="{35B3E1D8-CAF1-4933-AF1D-25D34BB8F36E}" dt="2024-11-12T14:46:54.931" v="15" actId="20577"/>
          <ac:spMkLst>
            <pc:docMk/>
            <pc:sldMk cId="3289898868" sldId="268"/>
            <ac:spMk id="3" creationId="{581FAF92-8882-0E47-99A5-A5A2284620D1}"/>
          </ac:spMkLst>
        </pc:spChg>
        <pc:picChg chg="mod">
          <ac:chgData name="Viktor Hedberg" userId="c1d2f070-b907-49a6-9a9b-44ebd86b27f8" providerId="ADAL" clId="{35B3E1D8-CAF1-4933-AF1D-25D34BB8F36E}" dt="2024-11-12T14:51:07.774" v="16" actId="14826"/>
          <ac:picMkLst>
            <pc:docMk/>
            <pc:sldMk cId="3289898868" sldId="268"/>
            <ac:picMk id="6" creationId="{6103DA1F-3608-EE7A-5CF9-E7D27064A208}"/>
          </ac:picMkLst>
        </pc:picChg>
      </pc:sldChg>
      <pc:sldChg chg="modSp mod">
        <pc:chgData name="Viktor Hedberg" userId="c1d2f070-b907-49a6-9a9b-44ebd86b27f8" providerId="ADAL" clId="{35B3E1D8-CAF1-4933-AF1D-25D34BB8F36E}" dt="2024-11-12T14:57:10.796" v="37" actId="27636"/>
        <pc:sldMkLst>
          <pc:docMk/>
          <pc:sldMk cId="492779449" sldId="1527"/>
        </pc:sldMkLst>
        <pc:spChg chg="mod">
          <ac:chgData name="Viktor Hedberg" userId="c1d2f070-b907-49a6-9a9b-44ebd86b27f8" providerId="ADAL" clId="{35B3E1D8-CAF1-4933-AF1D-25D34BB8F36E}" dt="2024-11-12T14:57:10.796" v="37" actId="27636"/>
          <ac:spMkLst>
            <pc:docMk/>
            <pc:sldMk cId="492779449" sldId="1527"/>
            <ac:spMk id="3" creationId="{C6502CF2-F018-4CF6-7321-5F6AA1943469}"/>
          </ac:spMkLst>
        </pc:spChg>
      </pc:sldChg>
      <pc:sldChg chg="modSp mod">
        <pc:chgData name="Viktor Hedberg" userId="c1d2f070-b907-49a6-9a9b-44ebd86b27f8" providerId="ADAL" clId="{35B3E1D8-CAF1-4933-AF1D-25D34BB8F36E}" dt="2024-11-12T14:57:10.978" v="38" actId="27636"/>
        <pc:sldMkLst>
          <pc:docMk/>
          <pc:sldMk cId="421797142" sldId="1529"/>
        </pc:sldMkLst>
        <pc:spChg chg="mod">
          <ac:chgData name="Viktor Hedberg" userId="c1d2f070-b907-49a6-9a9b-44ebd86b27f8" providerId="ADAL" clId="{35B3E1D8-CAF1-4933-AF1D-25D34BB8F36E}" dt="2024-11-12T14:57:10.978" v="38" actId="27636"/>
          <ac:spMkLst>
            <pc:docMk/>
            <pc:sldMk cId="421797142" sldId="1529"/>
            <ac:spMk id="10" creationId="{25D8FFF7-0606-3876-C614-BCF93A205FC3}"/>
          </ac:spMkLst>
        </pc:spChg>
      </pc:sldChg>
      <pc:sldChg chg="modSp mod">
        <pc:chgData name="Viktor Hedberg" userId="c1d2f070-b907-49a6-9a9b-44ebd86b27f8" providerId="ADAL" clId="{35B3E1D8-CAF1-4933-AF1D-25D34BB8F36E}" dt="2024-11-12T14:57:10.775" v="36" actId="27636"/>
        <pc:sldMkLst>
          <pc:docMk/>
          <pc:sldMk cId="2380849805" sldId="1534"/>
        </pc:sldMkLst>
        <pc:spChg chg="mod">
          <ac:chgData name="Viktor Hedberg" userId="c1d2f070-b907-49a6-9a9b-44ebd86b27f8" providerId="ADAL" clId="{35B3E1D8-CAF1-4933-AF1D-25D34BB8F36E}" dt="2024-11-12T14:57:10.775" v="36" actId="27636"/>
          <ac:spMkLst>
            <pc:docMk/>
            <pc:sldMk cId="2380849805" sldId="1534"/>
            <ac:spMk id="4" creationId="{181D711A-53B7-D128-F9C5-3F9CD3B6A852}"/>
          </ac:spMkLst>
        </pc:spChg>
      </pc:sldChg>
      <pc:sldChg chg="modSp mod">
        <pc:chgData name="Viktor Hedberg" userId="c1d2f070-b907-49a6-9a9b-44ebd86b27f8" providerId="ADAL" clId="{35B3E1D8-CAF1-4933-AF1D-25D34BB8F36E}" dt="2024-11-12T14:57:11.073" v="39" actId="27636"/>
        <pc:sldMkLst>
          <pc:docMk/>
          <pc:sldMk cId="4042731631" sldId="1537"/>
        </pc:sldMkLst>
        <pc:spChg chg="mod">
          <ac:chgData name="Viktor Hedberg" userId="c1d2f070-b907-49a6-9a9b-44ebd86b27f8" providerId="ADAL" clId="{35B3E1D8-CAF1-4933-AF1D-25D34BB8F36E}" dt="2024-11-12T14:57:11.073" v="39" actId="27636"/>
          <ac:spMkLst>
            <pc:docMk/>
            <pc:sldMk cId="4042731631" sldId="1537"/>
            <ac:spMk id="2" creationId="{7079BADC-71C2-87CB-AB1E-8B9323A8CB9B}"/>
          </ac:spMkLst>
        </pc:spChg>
      </pc:sldChg>
      <pc:sldChg chg="modSp mod">
        <pc:chgData name="Viktor Hedberg" userId="c1d2f070-b907-49a6-9a9b-44ebd86b27f8" providerId="ADAL" clId="{35B3E1D8-CAF1-4933-AF1D-25D34BB8F36E}" dt="2024-11-12T14:57:10.766" v="35" actId="27636"/>
        <pc:sldMkLst>
          <pc:docMk/>
          <pc:sldMk cId="830738732" sldId="4574"/>
        </pc:sldMkLst>
        <pc:spChg chg="mod">
          <ac:chgData name="Viktor Hedberg" userId="c1d2f070-b907-49a6-9a9b-44ebd86b27f8" providerId="ADAL" clId="{35B3E1D8-CAF1-4933-AF1D-25D34BB8F36E}" dt="2024-11-12T14:57:10.766" v="35" actId="27636"/>
          <ac:spMkLst>
            <pc:docMk/>
            <pc:sldMk cId="830738732" sldId="4574"/>
            <ac:spMk id="3" creationId="{BAF9B6E2-49BE-46DF-9D6B-E6B636CE97C8}"/>
          </ac:spMkLst>
        </pc:spChg>
      </pc:sldChg>
      <pc:sldChg chg="addSp delSp modSp mod">
        <pc:chgData name="Viktor Hedberg" userId="c1d2f070-b907-49a6-9a9b-44ebd86b27f8" providerId="ADAL" clId="{35B3E1D8-CAF1-4933-AF1D-25D34BB8F36E}" dt="2024-11-12T14:57:14.430" v="41"/>
        <pc:sldMkLst>
          <pc:docMk/>
          <pc:sldMk cId="3908252055" sldId="4587"/>
        </pc:sldMkLst>
        <pc:spChg chg="mod">
          <ac:chgData name="Viktor Hedberg" userId="c1d2f070-b907-49a6-9a9b-44ebd86b27f8" providerId="ADAL" clId="{35B3E1D8-CAF1-4933-AF1D-25D34BB8F36E}" dt="2024-11-12T14:53:33.324" v="19" actId="20577"/>
          <ac:spMkLst>
            <pc:docMk/>
            <pc:sldMk cId="3908252055" sldId="4587"/>
            <ac:spMk id="7" creationId="{91A9F84E-DF31-BD6F-B87D-BD34C27EB592}"/>
          </ac:spMkLst>
        </pc:spChg>
        <pc:spChg chg="add del">
          <ac:chgData name="Viktor Hedberg" userId="c1d2f070-b907-49a6-9a9b-44ebd86b27f8" providerId="ADAL" clId="{35B3E1D8-CAF1-4933-AF1D-25D34BB8F36E}" dt="2024-11-12T14:57:14.430" v="41"/>
          <ac:spMkLst>
            <pc:docMk/>
            <pc:sldMk cId="3908252055" sldId="4587"/>
            <ac:spMk id="12" creationId="{284DF593-E9F7-2DEC-DE21-2A8CFD68FF4F}"/>
          </ac:spMkLst>
        </pc:spChg>
        <pc:picChg chg="add mod">
          <ac:chgData name="Viktor Hedberg" userId="c1d2f070-b907-49a6-9a9b-44ebd86b27f8" providerId="ADAL" clId="{35B3E1D8-CAF1-4933-AF1D-25D34BB8F36E}" dt="2024-11-12T14:57:10.443" v="33"/>
          <ac:picMkLst>
            <pc:docMk/>
            <pc:sldMk cId="3908252055" sldId="4587"/>
            <ac:picMk id="4" creationId="{60A9E425-A2CC-CD94-0B7B-2C300B6066E3}"/>
          </ac:picMkLst>
        </pc:picChg>
        <pc:picChg chg="add mod">
          <ac:chgData name="Viktor Hedberg" userId="c1d2f070-b907-49a6-9a9b-44ebd86b27f8" providerId="ADAL" clId="{35B3E1D8-CAF1-4933-AF1D-25D34BB8F36E}" dt="2024-11-12T14:57:14.430" v="41"/>
          <ac:picMkLst>
            <pc:docMk/>
            <pc:sldMk cId="3908252055" sldId="4587"/>
            <ac:picMk id="6" creationId="{59DE38AB-5447-1DDC-8D9F-B39B6D633425}"/>
          </ac:picMkLst>
        </pc:picChg>
      </pc:sldChg>
      <pc:sldChg chg="addSp delSp modSp new mod modClrScheme chgLayout">
        <pc:chgData name="Viktor Hedberg" userId="c1d2f070-b907-49a6-9a9b-44ebd86b27f8" providerId="ADAL" clId="{35B3E1D8-CAF1-4933-AF1D-25D34BB8F36E}" dt="2024-11-12T15:15:32.864" v="43" actId="700"/>
        <pc:sldMkLst>
          <pc:docMk/>
          <pc:sldMk cId="3836869117" sldId="4589"/>
        </pc:sldMkLst>
        <pc:spChg chg="del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2" creationId="{708E6A62-8002-00A5-59D3-F3821E8B1E92}"/>
          </ac:spMkLst>
        </pc:spChg>
        <pc:spChg chg="del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3" creationId="{F4D957A3-9A36-B8E5-CE73-B708818B891B}"/>
          </ac:spMkLst>
        </pc:spChg>
        <pc:spChg chg="add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4" creationId="{566674AB-9C34-0E8F-859F-07652EF469A4}"/>
          </ac:spMkLst>
        </pc:spChg>
        <pc:spChg chg="add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5" creationId="{94F429A5-90BF-A21F-B127-2268DD0EF8CD}"/>
          </ac:spMkLst>
        </pc:spChg>
        <pc:spChg chg="add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6" creationId="{DB0515F1-0D5E-5B88-BEAE-4244BF3DB624}"/>
          </ac:spMkLst>
        </pc:spChg>
      </pc:sldChg>
      <pc:sldChg chg="addSp delSp modSp mod modClrScheme chgLayout">
        <pc:chgData name="Viktor Hedberg" userId="c1d2f070-b907-49a6-9a9b-44ebd86b27f8" providerId="ADAL" clId="{35B3E1D8-CAF1-4933-AF1D-25D34BB8F36E}" dt="2024-11-12T15:16:56.615" v="124" actId="1076"/>
        <pc:sldMkLst>
          <pc:docMk/>
          <pc:sldMk cId="3836869117" sldId="4590"/>
        </pc:sldMkLst>
        <pc:spChg chg="mod ord">
          <ac:chgData name="Viktor Hedberg" userId="c1d2f070-b907-49a6-9a9b-44ebd86b27f8" providerId="ADAL" clId="{35B3E1D8-CAF1-4933-AF1D-25D34BB8F36E}" dt="2024-11-12T15:16:20.960" v="114" actId="700"/>
          <ac:spMkLst>
            <pc:docMk/>
            <pc:sldMk cId="3836869117" sldId="4590"/>
            <ac:spMk id="4" creationId="{566674AB-9C34-0E8F-859F-07652EF469A4}"/>
          </ac:spMkLst>
        </pc:spChg>
        <pc:spChg chg="del mod ord">
          <ac:chgData name="Viktor Hedberg" userId="c1d2f070-b907-49a6-9a9b-44ebd86b27f8" providerId="ADAL" clId="{35B3E1D8-CAF1-4933-AF1D-25D34BB8F36E}" dt="2024-11-12T15:16:20.960" v="114" actId="700"/>
          <ac:spMkLst>
            <pc:docMk/>
            <pc:sldMk cId="3836869117" sldId="4590"/>
            <ac:spMk id="5" creationId="{94F429A5-90BF-A21F-B127-2268DD0EF8CD}"/>
          </ac:spMkLst>
        </pc:spChg>
        <pc:spChg chg="del">
          <ac:chgData name="Viktor Hedberg" userId="c1d2f070-b907-49a6-9a9b-44ebd86b27f8" providerId="ADAL" clId="{35B3E1D8-CAF1-4933-AF1D-25D34BB8F36E}" dt="2024-11-12T15:16:20.960" v="114" actId="700"/>
          <ac:spMkLst>
            <pc:docMk/>
            <pc:sldMk cId="3836869117" sldId="4590"/>
            <ac:spMk id="6" creationId="{DB0515F1-0D5E-5B88-BEAE-4244BF3DB624}"/>
          </ac:spMkLst>
        </pc:spChg>
        <pc:spChg chg="add mod ord">
          <ac:chgData name="Viktor Hedberg" userId="c1d2f070-b907-49a6-9a9b-44ebd86b27f8" providerId="ADAL" clId="{35B3E1D8-CAF1-4933-AF1D-25D34BB8F36E}" dt="2024-11-12T15:16:56.615" v="124" actId="1076"/>
          <ac:spMkLst>
            <pc:docMk/>
            <pc:sldMk cId="3836869117" sldId="4590"/>
            <ac:spMk id="7" creationId="{34E35088-A2AC-B75B-3573-693D24E978E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72C2-A96C-4351-9BDD-734DE316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048D-E7AC-4D09-B63B-02F147E74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BDD17-FA72-4AA4-9625-2599F31DE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B7614-2058-41A2-B730-C588BFD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CC21-DBB9-425C-918E-F2276A414176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C66D7-A207-4353-A8A3-A7F5126E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6342D-00CC-4DCB-B0A5-692D3710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766E-B2A7-4B1B-A2A8-5B3CA2EF0B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0892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0725" y="2031208"/>
            <a:ext cx="5827116" cy="2461022"/>
          </a:xfrm>
          <a:prstGeom prst="rect">
            <a:avLst/>
          </a:prstGeom>
        </p:spPr>
        <p:txBody>
          <a:bodyPr/>
          <a:lstStyle>
            <a:lvl1pPr marL="257150" indent="-257150" defTabSz="550746">
              <a:lnSpc>
                <a:spcPts val="1950"/>
              </a:lnSpc>
              <a:buSzPct val="100000"/>
              <a:buFont typeface="System Font Regular"/>
              <a:buChar char="●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600015" indent="-257150" defTabSz="550746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857165" indent="-171434" defTabSz="550746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285747" indent="-257150" defTabSz="550746">
              <a:lnSpc>
                <a:spcPts val="1950"/>
              </a:lnSpc>
              <a:buSzPct val="100000"/>
              <a:buFont typeface=".Hiragino Kaku Gothic Interface W3"/>
              <a:buChar char="▫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 marL="1657205" indent="-285743">
              <a:buFont typeface="Arial" panose="020B0604020202020204" pitchFamily="34" charset="0"/>
              <a:buChar char="•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25" y="1091674"/>
            <a:ext cx="5827116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C4E0438-EE26-48D7-CCC8-99220CC97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88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043">
          <p15:clr>
            <a:srgbClr val="FBAE40"/>
          </p15:clr>
        </p15:guide>
        <p15:guide id="4" pos="47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AF9E-4949-4D91-B584-F94FE6351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597560"/>
            <a:ext cx="7391012" cy="8219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&lt;HEADING&gt;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E14AB-2B93-47BC-8040-0A007DB7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002" y="1471295"/>
            <a:ext cx="5589518" cy="315309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</a:lstStyle>
          <a:p>
            <a:r>
              <a:rPr lang="en-US"/>
              <a:t>&lt;CODE&gt;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41D434-61E1-0D64-62E8-1AB2CF676191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179821" y="1471295"/>
            <a:ext cx="2488178" cy="31530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8973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5" y="2031206"/>
            <a:ext cx="7181850" cy="2565915"/>
          </a:xfrm>
          <a:prstGeom prst="rect">
            <a:avLst/>
          </a:prstGeom>
        </p:spPr>
        <p:txBody>
          <a:bodyPr wrap="none" numCol="2"/>
          <a:lstStyle>
            <a:lvl1pPr marL="257150" indent="-257150" defTabSz="550746">
              <a:lnSpc>
                <a:spcPts val="1950"/>
              </a:lnSpc>
              <a:buSzPct val="100000"/>
              <a:buFont typeface="System Font Regular"/>
              <a:buChar char="●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600015" indent="-257150" defTabSz="550746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857165" indent="-171434" defTabSz="550746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285747" indent="-257150" defTabSz="550746">
              <a:lnSpc>
                <a:spcPts val="1950"/>
              </a:lnSpc>
              <a:buSzPct val="100000"/>
              <a:buFont typeface=".Hiragino Kaku Gothic Interface W3"/>
              <a:buChar char="▫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1091674"/>
            <a:ext cx="7181850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0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0725" y="2031208"/>
            <a:ext cx="5827116" cy="2461022"/>
          </a:xfrm>
          <a:prstGeom prst="rect">
            <a:avLst/>
          </a:prstGeom>
        </p:spPr>
        <p:txBody>
          <a:bodyPr/>
          <a:lstStyle>
            <a:lvl1pPr marL="257150" indent="-257150" defTabSz="550746">
              <a:lnSpc>
                <a:spcPts val="1950"/>
              </a:lnSpc>
              <a:buSzPct val="100000"/>
              <a:buFont typeface="System Font Regular"/>
              <a:buChar char="●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600015" indent="-257150" defTabSz="550746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857165" indent="-171434" defTabSz="550746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285747" indent="-257150" defTabSz="550746">
              <a:lnSpc>
                <a:spcPts val="1950"/>
              </a:lnSpc>
              <a:buSzPct val="100000"/>
              <a:buFont typeface=".Hiragino Kaku Gothic Interface W3"/>
              <a:buChar char="▫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 marL="1657205" indent="-285743">
              <a:buFont typeface="Arial" panose="020B0604020202020204" pitchFamily="34" charset="0"/>
              <a:buChar char="•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25" y="1091674"/>
            <a:ext cx="5827116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043">
          <p15:clr>
            <a:srgbClr val="FBAE40"/>
          </p15:clr>
        </p15:guide>
        <p15:guide id="4" pos="471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1851133"/>
            <a:ext cx="7414260" cy="95369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3150"/>
              </a:lnSpc>
              <a:defRPr sz="2625" b="0" i="0">
                <a:solidFill>
                  <a:srgbClr val="FF3544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E291-E4A3-E1CE-6560-5943A9C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5348" y="2877742"/>
            <a:ext cx="7425929" cy="623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69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265B0608-A405-A393-838C-A03B8311B6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121E9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C0F3C930-DF29-CC23-D721-527177DFE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121E9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7F589475-2745-40BF-FCDC-899D8C1781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1pPr>
            <a:lvl2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AF8E0330-C9E2-10D2-8A9C-DDB999F15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1pPr>
            <a:lvl2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2pPr>
            <a:lvl3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3pPr>
            <a:lvl4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4pPr>
            <a:lvl5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B25522F6-24AE-3935-A442-BE22B446A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630991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1pPr>
            <a:lvl2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2pPr>
            <a:lvl3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3pPr>
            <a:lvl4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4pPr>
            <a:lvl5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 media r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D63E56DF-3D85-33B7-C712-B8DA84664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630991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1pPr>
            <a:lvl2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2pPr>
            <a:lvl3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3pPr>
            <a:lvl4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4pPr>
            <a:lvl5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DF3CC890-B237-F7D5-EF0E-209EE739B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  <a:lvl2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2pPr>
            <a:lvl3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3pPr>
            <a:lvl4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4pPr>
            <a:lvl5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044A07C2-0A16-FD94-1ACE-6D002AB3C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7" r:id="rId10"/>
    <p:sldLayoutId id="2147483698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630991"/>
          </a:solidFill>
          <a:latin typeface="+mj-lt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630991"/>
          </a:solidFill>
          <a:latin typeface="+mj-lt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FE6F-48E0-F86D-86F7-7FB84E75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B34BC-2752-4E22-76F0-C3DE76A3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515" y="1923168"/>
            <a:ext cx="2688569" cy="2133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351774-56B9-CD65-C968-7B68FD33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468" y="1795140"/>
            <a:ext cx="2780017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46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463E17-93C0-7DD3-10D6-78F2372B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Authentication Policy Silo</a:t>
            </a:r>
            <a:endParaRPr lang="sv-SE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1131B-020A-778A-9B2F-D1992180DDAA}"/>
              </a:ext>
            </a:extLst>
          </p:cNvPr>
          <p:cNvSpPr/>
          <p:nvPr/>
        </p:nvSpPr>
        <p:spPr>
          <a:xfrm>
            <a:off x="345172" y="1535336"/>
            <a:ext cx="8453655" cy="2693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25C63E55-593E-9D59-30ED-00528A27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04" y="2783697"/>
            <a:ext cx="695563" cy="695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543DC3-13B3-E327-0BD8-A69165DD75E9}"/>
              </a:ext>
            </a:extLst>
          </p:cNvPr>
          <p:cNvSpPr txBox="1"/>
          <p:nvPr/>
        </p:nvSpPr>
        <p:spPr>
          <a:xfrm>
            <a:off x="572870" y="3513319"/>
            <a:ext cx="1381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T0 Admin</a:t>
            </a:r>
          </a:p>
        </p:txBody>
      </p:sp>
      <p:pic>
        <p:nvPicPr>
          <p:cNvPr id="10" name="Graphic 9" descr="Laptop outline">
            <a:extLst>
              <a:ext uri="{FF2B5EF4-FFF2-40B4-BE49-F238E27FC236}">
                <a16:creationId xmlns:a16="http://schemas.microsoft.com/office/drawing/2014/main" id="{82CC816B-51C7-B39A-C29C-C22A2FF07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0913" y="2788898"/>
            <a:ext cx="713673" cy="713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28DD5F-8914-296D-9C8A-5C5CF25E359E}"/>
              </a:ext>
            </a:extLst>
          </p:cNvPr>
          <p:cNvSpPr txBox="1"/>
          <p:nvPr/>
        </p:nvSpPr>
        <p:spPr>
          <a:xfrm>
            <a:off x="1753315" y="3502571"/>
            <a:ext cx="1088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T0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 PAW</a:t>
            </a:r>
            <a:endParaRPr kumimoji="0" lang="en-S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12FB370-A455-4672-F525-8F8F1ACDC637}"/>
              </a:ext>
            </a:extLst>
          </p:cNvPr>
          <p:cNvSpPr/>
          <p:nvPr/>
        </p:nvSpPr>
        <p:spPr>
          <a:xfrm>
            <a:off x="2933454" y="2992969"/>
            <a:ext cx="2111056" cy="672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 anchorCtr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E" sz="1600" b="0" i="0" u="none" strike="noStrike" kern="0" cap="none" spc="0" normalizeH="0" baseline="0" noProof="0" dirty="0">
                <a:ln>
                  <a:noFill/>
                </a:ln>
                <a:solidFill>
                  <a:srgbClr val="1C1D1D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Kerberos Claims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60A284-0BFA-9616-68A0-D25A2C126984}"/>
              </a:ext>
            </a:extLst>
          </p:cNvPr>
          <p:cNvSpPr/>
          <p:nvPr/>
        </p:nvSpPr>
        <p:spPr>
          <a:xfrm>
            <a:off x="5135780" y="2745608"/>
            <a:ext cx="3468036" cy="12298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14" name="Freeform: Shape 77">
            <a:extLst>
              <a:ext uri="{FF2B5EF4-FFF2-40B4-BE49-F238E27FC236}">
                <a16:creationId xmlns:a16="http://schemas.microsoft.com/office/drawing/2014/main" id="{71221780-BC4D-5331-BE92-1AC24173A916}"/>
              </a:ext>
            </a:extLst>
          </p:cNvPr>
          <p:cNvSpPr/>
          <p:nvPr/>
        </p:nvSpPr>
        <p:spPr>
          <a:xfrm>
            <a:off x="5849424" y="3091483"/>
            <a:ext cx="265192" cy="503359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ig"/>
              <a:ea typeface="+mn-ea"/>
              <a:cs typeface="+mn-cs"/>
              <a:sym typeface="NimbusSanLig"/>
            </a:endParaRPr>
          </a:p>
        </p:txBody>
      </p:sp>
      <p:sp>
        <p:nvSpPr>
          <p:cNvPr id="15" name="Freeform: Shape 78">
            <a:extLst>
              <a:ext uri="{FF2B5EF4-FFF2-40B4-BE49-F238E27FC236}">
                <a16:creationId xmlns:a16="http://schemas.microsoft.com/office/drawing/2014/main" id="{2AC67DD3-6A63-B0B0-5442-670FC8BC3D8B}"/>
              </a:ext>
            </a:extLst>
          </p:cNvPr>
          <p:cNvSpPr/>
          <p:nvPr/>
        </p:nvSpPr>
        <p:spPr>
          <a:xfrm>
            <a:off x="6441662" y="3091483"/>
            <a:ext cx="265192" cy="503359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ig"/>
              <a:ea typeface="+mn-ea"/>
              <a:cs typeface="+mn-cs"/>
              <a:sym typeface="NimbusSanLig"/>
            </a:endParaRPr>
          </a:p>
        </p:txBody>
      </p:sp>
      <p:sp>
        <p:nvSpPr>
          <p:cNvPr id="16" name="Freeform: Shape 79">
            <a:extLst>
              <a:ext uri="{FF2B5EF4-FFF2-40B4-BE49-F238E27FC236}">
                <a16:creationId xmlns:a16="http://schemas.microsoft.com/office/drawing/2014/main" id="{3F890A2E-14A1-3A19-0643-7205B1BAD74F}"/>
              </a:ext>
            </a:extLst>
          </p:cNvPr>
          <p:cNvSpPr/>
          <p:nvPr/>
        </p:nvSpPr>
        <p:spPr>
          <a:xfrm>
            <a:off x="7033899" y="3083210"/>
            <a:ext cx="265192" cy="503359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ig"/>
              <a:ea typeface="+mn-ea"/>
              <a:cs typeface="+mn-cs"/>
              <a:sym typeface="NimbusSanLig"/>
            </a:endParaRPr>
          </a:p>
        </p:txBody>
      </p:sp>
      <p:sp>
        <p:nvSpPr>
          <p:cNvPr id="17" name="Freeform: Shape 80">
            <a:extLst>
              <a:ext uri="{FF2B5EF4-FFF2-40B4-BE49-F238E27FC236}">
                <a16:creationId xmlns:a16="http://schemas.microsoft.com/office/drawing/2014/main" id="{32B9DCFA-75BE-1BD8-0AD0-5DDB96D03ABA}"/>
              </a:ext>
            </a:extLst>
          </p:cNvPr>
          <p:cNvSpPr/>
          <p:nvPr/>
        </p:nvSpPr>
        <p:spPr>
          <a:xfrm>
            <a:off x="7621131" y="3070804"/>
            <a:ext cx="265192" cy="503359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ig"/>
              <a:ea typeface="+mn-ea"/>
              <a:cs typeface="+mn-cs"/>
              <a:sym typeface="NimbusSanLig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B310E5-778B-DF67-43DB-C884ADC35B08}"/>
              </a:ext>
            </a:extLst>
          </p:cNvPr>
          <p:cNvSpPr txBox="1"/>
          <p:nvPr/>
        </p:nvSpPr>
        <p:spPr>
          <a:xfrm>
            <a:off x="3262837" y="1951626"/>
            <a:ext cx="344401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E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SemiBold"/>
                <a:ea typeface="+mn-ea"/>
                <a:cs typeface="+mn-cs"/>
                <a:sym typeface="NimbusSanLig"/>
              </a:rPr>
              <a:t>Authentication Policy Silo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9A7284-B266-D7A3-BFA7-ED5ECA2F3A21}"/>
              </a:ext>
            </a:extLst>
          </p:cNvPr>
          <p:cNvSpPr txBox="1"/>
          <p:nvPr/>
        </p:nvSpPr>
        <p:spPr>
          <a:xfrm>
            <a:off x="5982020" y="3594842"/>
            <a:ext cx="1871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Tier0</a:t>
            </a:r>
            <a:r>
              <a:rPr kumimoji="0" lang="en-SE" sz="16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 Systems</a:t>
            </a:r>
            <a:endParaRPr kumimoji="0" lang="en-S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</p:spTree>
    <p:extLst>
      <p:ext uri="{BB962C8B-B14F-4D97-AF65-F5344CB8AC3E}">
        <p14:creationId xmlns:p14="http://schemas.microsoft.com/office/powerpoint/2010/main" val="24111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BA254F-CFFE-60AE-CC16-614C03CBC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 anchor="ctr">
            <a:normAutofit/>
          </a:bodyPr>
          <a:lstStyle/>
          <a:p>
            <a:r>
              <a:rPr lang="en-SE"/>
              <a:t>Demo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F88563-BE7B-B40E-55E5-C49086727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552" y="2931791"/>
            <a:ext cx="8064896" cy="432048"/>
          </a:xfrm>
        </p:spPr>
        <p:txBody>
          <a:bodyPr/>
          <a:lstStyle/>
          <a:p>
            <a:r>
              <a:rPr lang="en-SE"/>
              <a:t>PAW and </a:t>
            </a:r>
            <a:r>
              <a:rPr lang="en-SE" err="1"/>
              <a:t>Jumphost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65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F97696-C52E-CBE4-276C-DBD1DD62DE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The Cloud PAW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74530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98DC0F-4D00-0D94-BA3D-A1BEA7DDA8A1}"/>
              </a:ext>
            </a:extLst>
          </p:cNvPr>
          <p:cNvCxnSpPr>
            <a:cxnSpLocks/>
          </p:cNvCxnSpPr>
          <p:nvPr/>
        </p:nvCxnSpPr>
        <p:spPr>
          <a:xfrm>
            <a:off x="1760453" y="1627092"/>
            <a:ext cx="97549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39CCA70-58FA-C79A-11D1-13AACB001735}"/>
              </a:ext>
            </a:extLst>
          </p:cNvPr>
          <p:cNvSpPr txBox="1"/>
          <p:nvPr/>
        </p:nvSpPr>
        <p:spPr>
          <a:xfrm>
            <a:off x="351256" y="2210333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Admin</a:t>
            </a:r>
            <a:endParaRPr kumimoji="0" lang="en-SE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690039-8FFA-DA57-4A9C-01B4FFD3CCDF}"/>
              </a:ext>
            </a:extLst>
          </p:cNvPr>
          <p:cNvSpPr txBox="1"/>
          <p:nvPr/>
        </p:nvSpPr>
        <p:spPr>
          <a:xfrm>
            <a:off x="1850096" y="2084406"/>
            <a:ext cx="2946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Regular workstation</a:t>
            </a:r>
            <a:endParaRPr kumimoji="0" lang="en-SE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23BBA2-AD3A-1D33-A374-A8790976DD4C}"/>
              </a:ext>
            </a:extLst>
          </p:cNvPr>
          <p:cNvCxnSpPr>
            <a:cxnSpLocks/>
          </p:cNvCxnSpPr>
          <p:nvPr/>
        </p:nvCxnSpPr>
        <p:spPr>
          <a:xfrm>
            <a:off x="3933371" y="1522215"/>
            <a:ext cx="294640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877D34-384F-934F-1E3C-74953B88D0A5}"/>
              </a:ext>
            </a:extLst>
          </p:cNvPr>
          <p:cNvSpPr txBox="1"/>
          <p:nvPr/>
        </p:nvSpPr>
        <p:spPr>
          <a:xfrm>
            <a:off x="6167166" y="1940784"/>
            <a:ext cx="297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Cloud management interfaces (PowerShell, UI etc..)</a:t>
            </a:r>
            <a:endParaRPr kumimoji="0" lang="en-SE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CA86B3-9EAB-0521-6957-D83067919FF3}"/>
              </a:ext>
            </a:extLst>
          </p:cNvPr>
          <p:cNvCxnSpPr>
            <a:cxnSpLocks/>
          </p:cNvCxnSpPr>
          <p:nvPr/>
        </p:nvCxnSpPr>
        <p:spPr>
          <a:xfrm flipV="1">
            <a:off x="5615148" y="1507671"/>
            <a:ext cx="609600" cy="172459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231BB30-F5B3-4CEC-3041-C6626126B738}"/>
              </a:ext>
            </a:extLst>
          </p:cNvPr>
          <p:cNvSpPr txBox="1"/>
          <p:nvPr/>
        </p:nvSpPr>
        <p:spPr>
          <a:xfrm>
            <a:off x="4093249" y="4234025"/>
            <a:ext cx="2975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MFA via Application / Hardware token</a:t>
            </a:r>
            <a:endParaRPr kumimoji="0" lang="en-SE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5" name="Trapezoid 13">
            <a:extLst>
              <a:ext uri="{FF2B5EF4-FFF2-40B4-BE49-F238E27FC236}">
                <a16:creationId xmlns:a16="http://schemas.microsoft.com/office/drawing/2014/main" id="{96994A19-F5B6-B3CB-B2DC-0789CD4EB68B}"/>
              </a:ext>
            </a:extLst>
          </p:cNvPr>
          <p:cNvSpPr/>
          <p:nvPr/>
        </p:nvSpPr>
        <p:spPr>
          <a:xfrm>
            <a:off x="2891494" y="1236792"/>
            <a:ext cx="824557" cy="724244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6" name="Round Same Side Corner Rectangle 8">
            <a:extLst>
              <a:ext uri="{FF2B5EF4-FFF2-40B4-BE49-F238E27FC236}">
                <a16:creationId xmlns:a16="http://schemas.microsoft.com/office/drawing/2014/main" id="{2E1F362A-46A1-17D3-C456-E0D1A73963A2}"/>
              </a:ext>
            </a:extLst>
          </p:cNvPr>
          <p:cNvSpPr/>
          <p:nvPr/>
        </p:nvSpPr>
        <p:spPr>
          <a:xfrm>
            <a:off x="461445" y="1236792"/>
            <a:ext cx="919013" cy="960107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480C5B93-AC0F-868B-D8C4-5368BF3A40C7}"/>
              </a:ext>
            </a:extLst>
          </p:cNvPr>
          <p:cNvSpPr/>
          <p:nvPr/>
        </p:nvSpPr>
        <p:spPr>
          <a:xfrm>
            <a:off x="7022984" y="1161876"/>
            <a:ext cx="1038752" cy="570847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FCFDDF61-2A51-F524-55B5-D08A02161443}"/>
              </a:ext>
            </a:extLst>
          </p:cNvPr>
          <p:cNvSpPr/>
          <p:nvPr/>
        </p:nvSpPr>
        <p:spPr>
          <a:xfrm>
            <a:off x="5580963" y="3392393"/>
            <a:ext cx="475575" cy="470593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9" name="Block Arc 25">
            <a:extLst>
              <a:ext uri="{FF2B5EF4-FFF2-40B4-BE49-F238E27FC236}">
                <a16:creationId xmlns:a16="http://schemas.microsoft.com/office/drawing/2014/main" id="{FE877177-DC81-6A35-435F-D240EA9EE0DB}"/>
              </a:ext>
            </a:extLst>
          </p:cNvPr>
          <p:cNvSpPr/>
          <p:nvPr/>
        </p:nvSpPr>
        <p:spPr>
          <a:xfrm>
            <a:off x="4991199" y="3355634"/>
            <a:ext cx="327192" cy="47269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F0896D1-FE30-B255-E832-78056953A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45" y="278711"/>
            <a:ext cx="8229600" cy="914400"/>
          </a:xfrm>
        </p:spPr>
        <p:txBody>
          <a:bodyPr/>
          <a:lstStyle/>
          <a:p>
            <a:r>
              <a:rPr lang="en-SE" dirty="0"/>
              <a:t>The current state (for most)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30143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0C35-28B1-CA9A-9A61-3DDB91D7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Why is the current state not enough?</a:t>
            </a:r>
            <a:endParaRPr lang="sv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FA355-2F74-9B0F-8F23-487B3D964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  <a:sym typeface="NimbusSanLig"/>
              </a:rPr>
              <a:t>The sign in can occur from any device.</a:t>
            </a:r>
          </a:p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  <a:sym typeface="NimbusSanLig"/>
              </a:rPr>
              <a:t>Vulnerable to common attack patterns such as:</a:t>
            </a:r>
          </a:p>
          <a:p>
            <a:pPr marL="990575" marR="0" lvl="1" indent="-38099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1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  <a:sym typeface="NimbusSanLig"/>
              </a:rPr>
              <a:t>Info Stealers</a:t>
            </a:r>
          </a:p>
          <a:p>
            <a:pPr marL="990575" marR="0" lvl="1" indent="-38099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SE" sz="21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  <a:sym typeface="NimbusSanLig"/>
              </a:rPr>
              <a:t>A</a:t>
            </a:r>
            <a:r>
              <a:rPr kumimoji="0" lang="en-GB" sz="2133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  <a:sym typeface="NimbusSanLig"/>
              </a:rPr>
              <a:t>iTM</a:t>
            </a:r>
            <a:endParaRPr kumimoji="0" lang="en-GB" sz="21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  <a:sym typeface="NimbusSanLig"/>
            </a:endParaRPr>
          </a:p>
          <a:p>
            <a:pPr marL="990575" marR="0" lvl="1" indent="-38099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1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  <a:sym typeface="NimbusSanLig"/>
            </a:endParaRPr>
          </a:p>
          <a:p>
            <a:pPr marL="0" marR="0" lvl="1" indent="114297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13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  <a:sym typeface="NimbusSanLig"/>
            </a:endParaRPr>
          </a:p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  <a:sym typeface="NimbusSanLig"/>
              </a:rPr>
              <a:t>What can be done instead?</a:t>
            </a:r>
          </a:p>
          <a:p>
            <a:pPr marL="990575" marR="0" lvl="1" indent="-38099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13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  <a:sym typeface="NimbusSanLig"/>
              </a:rPr>
              <a:t>PAW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87503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B36ED-EA47-2972-ECE6-A1B94650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2E8EDE-8F44-A5CA-6707-61C389506FD7}"/>
              </a:ext>
            </a:extLst>
          </p:cNvPr>
          <p:cNvCxnSpPr>
            <a:cxnSpLocks/>
          </p:cNvCxnSpPr>
          <p:nvPr/>
        </p:nvCxnSpPr>
        <p:spPr>
          <a:xfrm>
            <a:off x="1957388" y="2646179"/>
            <a:ext cx="97549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75825A-DECE-1089-4683-576F21DF8484}"/>
              </a:ext>
            </a:extLst>
          </p:cNvPr>
          <p:cNvSpPr txBox="1"/>
          <p:nvPr/>
        </p:nvSpPr>
        <p:spPr>
          <a:xfrm>
            <a:off x="461445" y="2855347"/>
            <a:ext cx="121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Admin</a:t>
            </a:r>
            <a:endParaRPr kumimoji="0" lang="en-SE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C058D2-4842-EE30-539B-1D9AF896A85C}"/>
              </a:ext>
            </a:extLst>
          </p:cNvPr>
          <p:cNvSpPr txBox="1"/>
          <p:nvPr/>
        </p:nvSpPr>
        <p:spPr>
          <a:xfrm>
            <a:off x="2047031" y="3103493"/>
            <a:ext cx="2946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Regular workstation</a:t>
            </a:r>
            <a:endParaRPr kumimoji="0" lang="en-SE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C5C4044-A892-83B7-6741-F2A919415CC3}"/>
              </a:ext>
            </a:extLst>
          </p:cNvPr>
          <p:cNvCxnSpPr>
            <a:cxnSpLocks/>
          </p:cNvCxnSpPr>
          <p:nvPr/>
        </p:nvCxnSpPr>
        <p:spPr>
          <a:xfrm>
            <a:off x="4130306" y="2541302"/>
            <a:ext cx="294640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86DF47-7F17-BAA8-842D-584FC800D53A}"/>
              </a:ext>
            </a:extLst>
          </p:cNvPr>
          <p:cNvSpPr txBox="1"/>
          <p:nvPr/>
        </p:nvSpPr>
        <p:spPr>
          <a:xfrm>
            <a:off x="6168571" y="2813620"/>
            <a:ext cx="297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Cloud management interfaces (PowerShell, UI etc..)</a:t>
            </a:r>
            <a:endParaRPr kumimoji="0" lang="en-SE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132A55-E217-FFC6-0CD4-94E11C2EC3A8}"/>
              </a:ext>
            </a:extLst>
          </p:cNvPr>
          <p:cNvCxnSpPr>
            <a:cxnSpLocks/>
          </p:cNvCxnSpPr>
          <p:nvPr/>
        </p:nvCxnSpPr>
        <p:spPr>
          <a:xfrm flipV="1">
            <a:off x="6095353" y="2526758"/>
            <a:ext cx="326330" cy="95852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0D6F5D6-4BE6-B900-9E6E-489ABA6A79F1}"/>
              </a:ext>
            </a:extLst>
          </p:cNvPr>
          <p:cNvSpPr txBox="1"/>
          <p:nvPr/>
        </p:nvSpPr>
        <p:spPr>
          <a:xfrm>
            <a:off x="4607639" y="4426695"/>
            <a:ext cx="2975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MFA via Application / Hardware token</a:t>
            </a:r>
            <a:endParaRPr kumimoji="0" lang="en-SE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5" name="Trapezoid 13">
            <a:extLst>
              <a:ext uri="{FF2B5EF4-FFF2-40B4-BE49-F238E27FC236}">
                <a16:creationId xmlns:a16="http://schemas.microsoft.com/office/drawing/2014/main" id="{C9622C7B-FA7A-9055-B471-A8FBA5D5C961}"/>
              </a:ext>
            </a:extLst>
          </p:cNvPr>
          <p:cNvSpPr/>
          <p:nvPr/>
        </p:nvSpPr>
        <p:spPr>
          <a:xfrm>
            <a:off x="3088429" y="2255879"/>
            <a:ext cx="824557" cy="724244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6" name="Round Same Side Corner Rectangle 8">
            <a:extLst>
              <a:ext uri="{FF2B5EF4-FFF2-40B4-BE49-F238E27FC236}">
                <a16:creationId xmlns:a16="http://schemas.microsoft.com/office/drawing/2014/main" id="{AF5F3C44-6A47-B6E5-461F-2A4018EEC93D}"/>
              </a:ext>
            </a:extLst>
          </p:cNvPr>
          <p:cNvSpPr/>
          <p:nvPr/>
        </p:nvSpPr>
        <p:spPr>
          <a:xfrm>
            <a:off x="658380" y="2255879"/>
            <a:ext cx="919013" cy="960107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C1A4018F-B1FC-B702-FFA9-7D38F56F2573}"/>
              </a:ext>
            </a:extLst>
          </p:cNvPr>
          <p:cNvSpPr/>
          <p:nvPr/>
        </p:nvSpPr>
        <p:spPr>
          <a:xfrm>
            <a:off x="7219919" y="2180963"/>
            <a:ext cx="1038752" cy="570847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FAB5DD57-118A-8467-E2B2-AB1A5720D882}"/>
              </a:ext>
            </a:extLst>
          </p:cNvPr>
          <p:cNvSpPr/>
          <p:nvPr/>
        </p:nvSpPr>
        <p:spPr>
          <a:xfrm>
            <a:off x="6095353" y="3585063"/>
            <a:ext cx="475575" cy="470593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29" name="Block Arc 25">
            <a:extLst>
              <a:ext uri="{FF2B5EF4-FFF2-40B4-BE49-F238E27FC236}">
                <a16:creationId xmlns:a16="http://schemas.microsoft.com/office/drawing/2014/main" id="{1EE6DB80-0B73-3CAA-0ED6-2D2274A208ED}"/>
              </a:ext>
            </a:extLst>
          </p:cNvPr>
          <p:cNvSpPr/>
          <p:nvPr/>
        </p:nvSpPr>
        <p:spPr>
          <a:xfrm>
            <a:off x="5505589" y="3548304"/>
            <a:ext cx="327192" cy="472695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443DEBA1-B153-F2A1-2D81-356F6BFF7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45" y="58247"/>
            <a:ext cx="8229600" cy="914400"/>
          </a:xfrm>
        </p:spPr>
        <p:txBody>
          <a:bodyPr/>
          <a:lstStyle/>
          <a:p>
            <a:r>
              <a:rPr lang="en-SE" dirty="0"/>
              <a:t>Preferred state</a:t>
            </a:r>
            <a:endParaRPr lang="sv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075EF-D807-CDEF-9EF9-D12F3EDE1BC2}"/>
              </a:ext>
            </a:extLst>
          </p:cNvPr>
          <p:cNvSpPr txBox="1"/>
          <p:nvPr/>
        </p:nvSpPr>
        <p:spPr>
          <a:xfrm>
            <a:off x="508286" y="3284153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Admin</a:t>
            </a:r>
            <a:r>
              <a:rPr kumimoji="0" lang="en-SE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 via PIM</a:t>
            </a:r>
            <a:endParaRPr kumimoji="0" lang="en-SE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4" name="Oval 44">
            <a:extLst>
              <a:ext uri="{FF2B5EF4-FFF2-40B4-BE49-F238E27FC236}">
                <a16:creationId xmlns:a16="http://schemas.microsoft.com/office/drawing/2014/main" id="{7FB23874-E6A9-E5B6-596B-650BD9F49EA5}"/>
              </a:ext>
            </a:extLst>
          </p:cNvPr>
          <p:cNvSpPr>
            <a:spLocks noChangeAspect="1"/>
          </p:cNvSpPr>
          <p:nvPr/>
        </p:nvSpPr>
        <p:spPr>
          <a:xfrm>
            <a:off x="7116801" y="1345651"/>
            <a:ext cx="435379" cy="5184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E3628F-E623-3479-8EA0-C2AD040BADF8}"/>
              </a:ext>
            </a:extLst>
          </p:cNvPr>
          <p:cNvSpPr txBox="1"/>
          <p:nvPr/>
        </p:nvSpPr>
        <p:spPr>
          <a:xfrm>
            <a:off x="4396360" y="826022"/>
            <a:ext cx="4980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E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Conditional Access Policy explicitly granting access from the PAW</a:t>
            </a:r>
            <a:endParaRPr kumimoji="0" lang="sv-SE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2E34E-5180-2B4B-F81F-3C85AE699BDC}"/>
              </a:ext>
            </a:extLst>
          </p:cNvPr>
          <p:cNvCxnSpPr>
            <a:cxnSpLocks/>
          </p:cNvCxnSpPr>
          <p:nvPr/>
        </p:nvCxnSpPr>
        <p:spPr>
          <a:xfrm flipH="1">
            <a:off x="6787355" y="1917306"/>
            <a:ext cx="329447" cy="63556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157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E955-2EC5-CFCD-8631-7DB28F52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Preferred state</a:t>
            </a:r>
            <a:endParaRPr lang="sv-S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21441F-1453-BB13-E4AE-647EA57EA3F9}"/>
              </a:ext>
            </a:extLst>
          </p:cNvPr>
          <p:cNvSpPr/>
          <p:nvPr/>
        </p:nvSpPr>
        <p:spPr>
          <a:xfrm>
            <a:off x="345172" y="1535336"/>
            <a:ext cx="8453655" cy="26932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pic>
        <p:nvPicPr>
          <p:cNvPr id="6" name="Graphic 5" descr="User outline">
            <a:extLst>
              <a:ext uri="{FF2B5EF4-FFF2-40B4-BE49-F238E27FC236}">
                <a16:creationId xmlns:a16="http://schemas.microsoft.com/office/drawing/2014/main" id="{91724FB8-56AD-52EE-F16E-B810742B9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04" y="2783697"/>
            <a:ext cx="695563" cy="695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8A6D9-804B-61A3-60D8-371D3F794DE7}"/>
              </a:ext>
            </a:extLst>
          </p:cNvPr>
          <p:cNvSpPr txBox="1"/>
          <p:nvPr/>
        </p:nvSpPr>
        <p:spPr>
          <a:xfrm>
            <a:off x="572870" y="3513319"/>
            <a:ext cx="1381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Azure Admin</a:t>
            </a:r>
            <a:endParaRPr kumimoji="0" lang="en-SE" sz="16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pic>
        <p:nvPicPr>
          <p:cNvPr id="8" name="Graphic 7" descr="Laptop outline">
            <a:extLst>
              <a:ext uri="{FF2B5EF4-FFF2-40B4-BE49-F238E27FC236}">
                <a16:creationId xmlns:a16="http://schemas.microsoft.com/office/drawing/2014/main" id="{99BDC619-1DBB-F866-1DFA-EDD4B2AA0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40913" y="2788898"/>
            <a:ext cx="713673" cy="7136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C7ABF4-1A53-C7C2-96F1-29E68EA5B2F3}"/>
              </a:ext>
            </a:extLst>
          </p:cNvPr>
          <p:cNvSpPr txBox="1"/>
          <p:nvPr/>
        </p:nvSpPr>
        <p:spPr>
          <a:xfrm>
            <a:off x="1753315" y="3502571"/>
            <a:ext cx="1088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Azure PAW</a:t>
            </a:r>
            <a:endParaRPr kumimoji="0" lang="en-SE" sz="1600" b="0" i="0" u="none" strike="noStrike" kern="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D4D8C38-D4B2-E931-AD8A-6BDB18E87C55}"/>
              </a:ext>
            </a:extLst>
          </p:cNvPr>
          <p:cNvSpPr/>
          <p:nvPr/>
        </p:nvSpPr>
        <p:spPr>
          <a:xfrm>
            <a:off x="2933454" y="2992969"/>
            <a:ext cx="2111056" cy="672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 anchorCtr="0">
            <a:spAutoFit/>
          </a:bodyPr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C1D1D"/>
                </a:solidFill>
                <a:effectLst/>
                <a:uLnTx/>
                <a:uFillTx/>
                <a:latin typeface="Poppins Light"/>
                <a:ea typeface="+mn-ea"/>
                <a:cs typeface="+mn-cs"/>
                <a:sym typeface="NimbusSanLig"/>
              </a:rPr>
              <a:t>Device filter</a:t>
            </a:r>
            <a:endParaRPr kumimoji="0" lang="en-SE" sz="1600" b="0" i="0" u="none" strike="noStrike" kern="0" cap="none" spc="0" normalizeH="0" baseline="0" noProof="0" dirty="0">
              <a:ln>
                <a:noFill/>
              </a:ln>
              <a:solidFill>
                <a:srgbClr val="1C1D1D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0AAC54-6FA8-8C33-D6D9-12BEF50DF687}"/>
              </a:ext>
            </a:extLst>
          </p:cNvPr>
          <p:cNvSpPr/>
          <p:nvPr/>
        </p:nvSpPr>
        <p:spPr>
          <a:xfrm>
            <a:off x="5135780" y="2745608"/>
            <a:ext cx="3468036" cy="122987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Light"/>
              <a:ea typeface="+mn-ea"/>
              <a:cs typeface="+mn-cs"/>
              <a:sym typeface="NimbusSanLig"/>
            </a:endParaRPr>
          </a:p>
        </p:txBody>
      </p:sp>
      <p:sp>
        <p:nvSpPr>
          <p:cNvPr id="12" name="Freeform: Shape 77">
            <a:extLst>
              <a:ext uri="{FF2B5EF4-FFF2-40B4-BE49-F238E27FC236}">
                <a16:creationId xmlns:a16="http://schemas.microsoft.com/office/drawing/2014/main" id="{D2CB81CC-DCF8-240F-0E46-326A55C53C2E}"/>
              </a:ext>
            </a:extLst>
          </p:cNvPr>
          <p:cNvSpPr/>
          <p:nvPr/>
        </p:nvSpPr>
        <p:spPr>
          <a:xfrm>
            <a:off x="5849424" y="3091483"/>
            <a:ext cx="265192" cy="503359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ig"/>
              <a:ea typeface="+mn-ea"/>
              <a:cs typeface="+mn-cs"/>
              <a:sym typeface="NimbusSanLig"/>
            </a:endParaRPr>
          </a:p>
        </p:txBody>
      </p:sp>
      <p:sp>
        <p:nvSpPr>
          <p:cNvPr id="13" name="Freeform: Shape 78">
            <a:extLst>
              <a:ext uri="{FF2B5EF4-FFF2-40B4-BE49-F238E27FC236}">
                <a16:creationId xmlns:a16="http://schemas.microsoft.com/office/drawing/2014/main" id="{8F8C3BF0-CD48-E7C3-AA6A-9EE5C75A31FF}"/>
              </a:ext>
            </a:extLst>
          </p:cNvPr>
          <p:cNvSpPr/>
          <p:nvPr/>
        </p:nvSpPr>
        <p:spPr>
          <a:xfrm>
            <a:off x="6441662" y="3091483"/>
            <a:ext cx="265192" cy="503359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ig"/>
              <a:ea typeface="+mn-ea"/>
              <a:cs typeface="+mn-cs"/>
              <a:sym typeface="NimbusSanLig"/>
            </a:endParaRPr>
          </a:p>
        </p:txBody>
      </p:sp>
      <p:sp>
        <p:nvSpPr>
          <p:cNvPr id="14" name="Freeform: Shape 79">
            <a:extLst>
              <a:ext uri="{FF2B5EF4-FFF2-40B4-BE49-F238E27FC236}">
                <a16:creationId xmlns:a16="http://schemas.microsoft.com/office/drawing/2014/main" id="{7AD64A64-A512-E315-B60B-DD5376F025BC}"/>
              </a:ext>
            </a:extLst>
          </p:cNvPr>
          <p:cNvSpPr/>
          <p:nvPr/>
        </p:nvSpPr>
        <p:spPr>
          <a:xfrm>
            <a:off x="7033899" y="3083210"/>
            <a:ext cx="265192" cy="503359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ig"/>
              <a:ea typeface="+mn-ea"/>
              <a:cs typeface="+mn-cs"/>
              <a:sym typeface="NimbusSanLig"/>
            </a:endParaRPr>
          </a:p>
        </p:txBody>
      </p:sp>
      <p:sp>
        <p:nvSpPr>
          <p:cNvPr id="15" name="Freeform: Shape 80">
            <a:extLst>
              <a:ext uri="{FF2B5EF4-FFF2-40B4-BE49-F238E27FC236}">
                <a16:creationId xmlns:a16="http://schemas.microsoft.com/office/drawing/2014/main" id="{D1AD5EFA-8DDF-949D-9531-1C3F058B2858}"/>
              </a:ext>
            </a:extLst>
          </p:cNvPr>
          <p:cNvSpPr/>
          <p:nvPr/>
        </p:nvSpPr>
        <p:spPr>
          <a:xfrm>
            <a:off x="7621131" y="3070804"/>
            <a:ext cx="265192" cy="503359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ctr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E" sz="15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imbusSanLig"/>
              <a:ea typeface="+mn-ea"/>
              <a:cs typeface="+mn-cs"/>
              <a:sym typeface="NimbusSanLig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C8ABB3-17AC-964C-29F7-94C399CBF676}"/>
              </a:ext>
            </a:extLst>
          </p:cNvPr>
          <p:cNvSpPr txBox="1"/>
          <p:nvPr/>
        </p:nvSpPr>
        <p:spPr>
          <a:xfrm>
            <a:off x="3262837" y="1951626"/>
            <a:ext cx="344401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1274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SemiBold"/>
                <a:ea typeface="+mn-ea"/>
                <a:cs typeface="+mn-cs"/>
                <a:sym typeface="NimbusSanLig"/>
              </a:rPr>
              <a:t>Conditional Access</a:t>
            </a:r>
            <a:endParaRPr kumimoji="0" lang="en-SE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SemiBold"/>
              <a:ea typeface="+mn-ea"/>
              <a:cs typeface="+mn-cs"/>
              <a:sym typeface="NimbusSanLig"/>
            </a:endParaRPr>
          </a:p>
        </p:txBody>
      </p:sp>
    </p:spTree>
    <p:extLst>
      <p:ext uri="{BB962C8B-B14F-4D97-AF65-F5344CB8AC3E}">
        <p14:creationId xmlns:p14="http://schemas.microsoft.com/office/powerpoint/2010/main" val="166306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2C7F-4498-1408-2B22-100776C01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0FA772-EA58-8238-6B21-060534412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 anchor="ctr">
            <a:normAutofit/>
          </a:bodyPr>
          <a:lstStyle/>
          <a:p>
            <a:r>
              <a:rPr lang="en-SE"/>
              <a:t>Demo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551B5C3-0B72-C5B9-1251-4D86B5DDA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552" y="2931791"/>
            <a:ext cx="8064896" cy="432048"/>
          </a:xfrm>
        </p:spPr>
        <p:txBody>
          <a:bodyPr/>
          <a:lstStyle/>
          <a:p>
            <a:r>
              <a:rPr lang="en-SE" dirty="0"/>
              <a:t>Cloud PAW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08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1F4F-346F-DE58-0FE0-654F732C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Securing the Control Plane - Transport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A9016-4E7D-1B53-7317-650107266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E" dirty="0"/>
              <a:t>IP Sec</a:t>
            </a:r>
          </a:p>
          <a:p>
            <a:r>
              <a:rPr lang="en-SE" dirty="0"/>
              <a:t>Network Segment</a:t>
            </a:r>
          </a:p>
          <a:p>
            <a:r>
              <a:rPr lang="en-SE" dirty="0"/>
              <a:t>VPN</a:t>
            </a:r>
          </a:p>
          <a:p>
            <a:endParaRPr lang="en-SE" dirty="0"/>
          </a:p>
          <a:p>
            <a:endParaRPr lang="en-S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9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30DF-D951-B165-1223-CCE6B261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pPr lvl="0" rtl="0" eaLnBrk="1" latinLnBrk="0" hangingPunct="1"/>
            <a:r>
              <a:rPr lang="en-SE" b="0" i="0" strike="noStrike" kern="1200" baseline="0">
                <a:effectLst/>
              </a:rPr>
              <a:t>Securing the control plane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FAF92-8882-0E47-99A5-A5A2284620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SE"/>
              <a:t>Administrative credentials</a:t>
            </a:r>
          </a:p>
          <a:p>
            <a:pPr rtl="0" eaLnBrk="1" latinLnBrk="0" hangingPunct="1"/>
            <a:r>
              <a:rPr lang="en-SE">
                <a:effectLst/>
              </a:rPr>
              <a:t>Management interf</a:t>
            </a:r>
            <a:r>
              <a:rPr lang="en-SE"/>
              <a:t>ace</a:t>
            </a:r>
          </a:p>
          <a:p>
            <a:pPr rtl="0" eaLnBrk="1" latinLnBrk="0" hangingPunct="1"/>
            <a:r>
              <a:rPr lang="en-SE">
                <a:effectLst/>
              </a:rPr>
              <a:t>Transport of credentials</a:t>
            </a:r>
          </a:p>
          <a:p>
            <a:pPr rtl="0" eaLnBrk="1" latinLnBrk="0" hangingPunct="1"/>
            <a:r>
              <a:rPr lang="en-SE"/>
              <a:t>Credential thefts</a:t>
            </a:r>
          </a:p>
          <a:p>
            <a:pPr rtl="0" eaLnBrk="1" latinLnBrk="0" hangingPunct="1"/>
            <a:r>
              <a:rPr lang="en-SE">
                <a:effectLst/>
              </a:rPr>
              <a:t>Ways of working</a:t>
            </a:r>
            <a:endParaRPr lang="sv-SE">
              <a:effectLst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103DA1F-3608-EE7A-5CF9-E7D27064A20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6453" b="16453"/>
          <a:stretch/>
        </p:blipFill>
        <p:spPr>
          <a:xfrm>
            <a:off x="4716463" y="1563688"/>
            <a:ext cx="3970337" cy="2663825"/>
          </a:xfrm>
          <a:noFill/>
        </p:spPr>
      </p:pic>
    </p:spTree>
    <p:extLst>
      <p:ext uri="{BB962C8B-B14F-4D97-AF65-F5344CB8AC3E}">
        <p14:creationId xmlns:p14="http://schemas.microsoft.com/office/powerpoint/2010/main" val="328989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30DF-D951-B165-1223-CCE6B261A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pPr lvl="0" rtl="0" eaLnBrk="1" latinLnBrk="0" hangingPunct="1"/>
            <a:r>
              <a:rPr lang="en-SE" b="0" i="0" strike="noStrike" kern="1200" baseline="0">
                <a:effectLst/>
              </a:rPr>
              <a:t>Securing the control plane - Tiering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A9F84E-DF31-BD6F-B87D-BD34C27EB5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/>
          </a:bodyPr>
          <a:lstStyle/>
          <a:p>
            <a:r>
              <a:rPr lang="en-SE"/>
              <a:t>Tier -2 Virtualization platform</a:t>
            </a:r>
          </a:p>
          <a:p>
            <a:r>
              <a:rPr lang="en-SE"/>
              <a:t>Tier -1 Backup solution</a:t>
            </a:r>
          </a:p>
          <a:p>
            <a:r>
              <a:rPr lang="en-SE"/>
              <a:t>Tier 0 Active Directory and Entra ID</a:t>
            </a:r>
          </a:p>
          <a:p>
            <a:r>
              <a:rPr lang="en-SE"/>
              <a:t>Tier X Servers and applications</a:t>
            </a:r>
          </a:p>
          <a:p>
            <a:r>
              <a:rPr lang="en-SE"/>
              <a:t>Tier E Clients</a:t>
            </a:r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9DE38AB-5447-1DDC-8D9F-B39B6D63342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6453" b="16453"/>
          <a:stretch>
            <a:fillRect/>
          </a:stretch>
        </p:blipFill>
        <p:spPr>
          <a:xfrm>
            <a:off x="4716463" y="1563688"/>
            <a:ext cx="3970337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BA254F-CFFE-60AE-CC16-614C03CBC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 anchor="ctr">
            <a:normAutofit/>
          </a:bodyPr>
          <a:lstStyle/>
          <a:p>
            <a:r>
              <a:rPr lang="en-SE"/>
              <a:t>Demo</a:t>
            </a:r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F88563-BE7B-B40E-55E5-C49086727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552" y="2931791"/>
            <a:ext cx="8064896" cy="432048"/>
          </a:xfrm>
        </p:spPr>
        <p:txBody>
          <a:bodyPr/>
          <a:lstStyle/>
          <a:p>
            <a:r>
              <a:rPr lang="en-SE"/>
              <a:t>Tiering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04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40BF-FD73-E623-AD17-67186B03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SE"/>
              <a:t>Note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A8200-054B-E9B5-D63F-26A403F1A7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/>
              <a:t>A Global Admin or Domain Admin is an account used to delegate permissions to Administrators...</a:t>
            </a:r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83B1112-CD7F-A9C9-A784-023B7E0EF7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517" r="2" b="30391"/>
          <a:stretch/>
        </p:blipFill>
        <p:spPr>
          <a:xfrm>
            <a:off x="4716463" y="1563688"/>
            <a:ext cx="3970337" cy="266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729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674AB-9C34-0E8F-859F-07652EF4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Using Tiering, credentials are not exposed</a:t>
            </a:r>
            <a:endParaRPr lang="sv-S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E35088-A2AC-B75B-3573-693D24E978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23828" y="1563688"/>
            <a:ext cx="3096344" cy="331231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sv-SE" sz="3200" err="1"/>
              <a:t>Authentication</a:t>
            </a:r>
            <a:r>
              <a:rPr lang="sv-SE" sz="3200"/>
              <a:t> Id : 0 ; 260686503 (00000000:0f89c2a7)</a:t>
            </a:r>
          </a:p>
          <a:p>
            <a:pPr marL="0" indent="0">
              <a:buNone/>
            </a:pPr>
            <a:r>
              <a:rPr lang="sv-SE" sz="3200"/>
              <a:t>Session           : </a:t>
            </a:r>
            <a:r>
              <a:rPr lang="sv-SE" sz="3200" err="1"/>
              <a:t>RemoteInteractive</a:t>
            </a:r>
            <a:r>
              <a:rPr lang="sv-SE" sz="3200"/>
              <a:t> from 9</a:t>
            </a:r>
          </a:p>
          <a:p>
            <a:pPr marL="0" indent="0">
              <a:buNone/>
            </a:pPr>
            <a:r>
              <a:rPr lang="sv-SE" sz="3200" err="1"/>
              <a:t>User</a:t>
            </a:r>
            <a:r>
              <a:rPr lang="sv-SE" sz="3200"/>
              <a:t> </a:t>
            </a:r>
            <a:r>
              <a:rPr lang="sv-SE" sz="3200" err="1"/>
              <a:t>Name</a:t>
            </a:r>
            <a:r>
              <a:rPr lang="sv-SE" sz="3200"/>
              <a:t>         : User1T1</a:t>
            </a:r>
          </a:p>
          <a:p>
            <a:pPr marL="0" indent="0">
              <a:buNone/>
            </a:pPr>
            <a:r>
              <a:rPr lang="sv-SE" sz="3200" err="1"/>
              <a:t>Domain</a:t>
            </a:r>
            <a:r>
              <a:rPr lang="sv-SE" sz="3200"/>
              <a:t>            : DOMAINNAME</a:t>
            </a:r>
          </a:p>
          <a:p>
            <a:pPr marL="0" indent="0">
              <a:buNone/>
            </a:pPr>
            <a:r>
              <a:rPr lang="sv-SE" sz="3200"/>
              <a:t>Logon Server      : (</a:t>
            </a:r>
            <a:r>
              <a:rPr lang="sv-SE" sz="3200" err="1"/>
              <a:t>null</a:t>
            </a:r>
            <a:r>
              <a:rPr lang="sv-SE" sz="3200"/>
              <a:t>)</a:t>
            </a:r>
          </a:p>
          <a:p>
            <a:pPr marL="0" indent="0">
              <a:buNone/>
            </a:pPr>
            <a:r>
              <a:rPr lang="sv-SE" sz="3200"/>
              <a:t>Logon </a:t>
            </a:r>
            <a:r>
              <a:rPr lang="sv-SE" sz="3200" err="1"/>
              <a:t>Time</a:t>
            </a:r>
            <a:r>
              <a:rPr lang="sv-SE" sz="3200"/>
              <a:t>        : 10/29/2024 8:24:43 AM</a:t>
            </a:r>
          </a:p>
          <a:p>
            <a:pPr marL="0" indent="0">
              <a:buNone/>
            </a:pPr>
            <a:r>
              <a:rPr lang="sv-SE" sz="3200"/>
              <a:t>SID               : S-1-5-21-2117862466-1271736780-543511121-6473</a:t>
            </a:r>
          </a:p>
          <a:p>
            <a:pPr marL="0" indent="0">
              <a:buNone/>
            </a:pPr>
            <a:r>
              <a:rPr lang="sv-SE" sz="3200"/>
              <a:t>        </a:t>
            </a:r>
            <a:r>
              <a:rPr lang="sv-SE" sz="3200" err="1"/>
              <a:t>msv</a:t>
            </a:r>
            <a:r>
              <a:rPr lang="sv-SE" sz="3200"/>
              <a:t> :</a:t>
            </a:r>
          </a:p>
          <a:p>
            <a:pPr marL="0" indent="0">
              <a:buNone/>
            </a:pPr>
            <a:r>
              <a:rPr lang="sv-SE" sz="3200"/>
              <a:t>         [00000003] </a:t>
            </a:r>
            <a:r>
              <a:rPr lang="sv-SE" sz="3200" err="1"/>
              <a:t>Primary</a:t>
            </a:r>
            <a:endParaRPr lang="sv-SE" sz="3200"/>
          </a:p>
          <a:p>
            <a:pPr marL="0" indent="0">
              <a:buNone/>
            </a:pPr>
            <a:r>
              <a:rPr lang="sv-SE" sz="3200"/>
              <a:t>         * </a:t>
            </a:r>
            <a:r>
              <a:rPr lang="sv-SE" sz="3200" err="1"/>
              <a:t>Username</a:t>
            </a:r>
            <a:r>
              <a:rPr lang="sv-SE" sz="3200"/>
              <a:t> : SERVERNAME01$</a:t>
            </a:r>
          </a:p>
          <a:p>
            <a:pPr marL="0" indent="0">
              <a:buNone/>
            </a:pPr>
            <a:r>
              <a:rPr lang="sv-SE" sz="3200"/>
              <a:t>         * </a:t>
            </a:r>
            <a:r>
              <a:rPr lang="sv-SE" sz="3200" err="1"/>
              <a:t>Domain</a:t>
            </a:r>
            <a:r>
              <a:rPr lang="sv-SE" sz="3200"/>
              <a:t>   : DOMAINNAME</a:t>
            </a:r>
          </a:p>
          <a:p>
            <a:pPr marL="0" indent="0">
              <a:buNone/>
            </a:pPr>
            <a:r>
              <a:rPr lang="sv-SE" sz="3200"/>
              <a:t>         * NTLM     : 1a9dd7e82e83465e9e537245ed2d6a7e</a:t>
            </a:r>
          </a:p>
          <a:p>
            <a:pPr marL="0" indent="0">
              <a:buNone/>
            </a:pPr>
            <a:r>
              <a:rPr lang="sv-SE" sz="3200"/>
              <a:t>         * SHA1     : 1e815d5f3f51444bbf36945348147e78f2df0698</a:t>
            </a:r>
          </a:p>
          <a:p>
            <a:pPr marL="0" indent="0">
              <a:buNone/>
            </a:pPr>
            <a:r>
              <a:rPr lang="sv-SE" sz="3200"/>
              <a:t>         * DPAPI    : 86c85dc1df97957765bad9f6016983e4</a:t>
            </a:r>
          </a:p>
          <a:p>
            <a:pPr marL="0" indent="0">
              <a:buNone/>
            </a:pPr>
            <a:r>
              <a:rPr lang="sv-SE" sz="3200"/>
              <a:t>        </a:t>
            </a:r>
            <a:r>
              <a:rPr lang="sv-SE" sz="3200" err="1"/>
              <a:t>tspkg</a:t>
            </a:r>
            <a:r>
              <a:rPr lang="sv-SE" sz="3200"/>
              <a:t> :</a:t>
            </a:r>
          </a:p>
          <a:p>
            <a:pPr marL="0" indent="0">
              <a:buNone/>
            </a:pPr>
            <a:r>
              <a:rPr lang="sv-SE" sz="3200"/>
              <a:t>        </a:t>
            </a:r>
            <a:r>
              <a:rPr lang="sv-SE" sz="3200" err="1"/>
              <a:t>wdigest</a:t>
            </a:r>
            <a:r>
              <a:rPr lang="sv-SE" sz="3200"/>
              <a:t> :</a:t>
            </a:r>
          </a:p>
          <a:p>
            <a:pPr marL="0" indent="0">
              <a:buNone/>
            </a:pPr>
            <a:r>
              <a:rPr lang="sv-SE" sz="3200"/>
              <a:t>         * </a:t>
            </a:r>
            <a:r>
              <a:rPr lang="sv-SE" sz="3200" err="1"/>
              <a:t>Username</a:t>
            </a:r>
            <a:r>
              <a:rPr lang="sv-SE" sz="3200"/>
              <a:t> : SERVERNAME01$</a:t>
            </a:r>
          </a:p>
          <a:p>
            <a:pPr marL="0" indent="0">
              <a:buNone/>
            </a:pPr>
            <a:r>
              <a:rPr lang="sv-SE" sz="3200"/>
              <a:t>         * </a:t>
            </a:r>
            <a:r>
              <a:rPr lang="sv-SE" sz="3200" err="1"/>
              <a:t>Domain</a:t>
            </a:r>
            <a:r>
              <a:rPr lang="sv-SE" sz="3200"/>
              <a:t>   : DOMAINNAME</a:t>
            </a:r>
          </a:p>
          <a:p>
            <a:pPr marL="0" indent="0">
              <a:buNone/>
            </a:pPr>
            <a:r>
              <a:rPr lang="sv-SE" sz="3200"/>
              <a:t>         * </a:t>
            </a:r>
            <a:r>
              <a:rPr lang="sv-SE" sz="3200" err="1"/>
              <a:t>Password</a:t>
            </a:r>
            <a:r>
              <a:rPr lang="sv-SE" sz="3200"/>
              <a:t> : (</a:t>
            </a:r>
            <a:r>
              <a:rPr lang="sv-SE" sz="3200" err="1"/>
              <a:t>null</a:t>
            </a:r>
            <a:r>
              <a:rPr lang="sv-SE" sz="3200"/>
              <a:t>)</a:t>
            </a:r>
          </a:p>
          <a:p>
            <a:pPr marL="0" indent="0">
              <a:buNone/>
            </a:pPr>
            <a:r>
              <a:rPr lang="sv-SE" sz="3200"/>
              <a:t>        </a:t>
            </a:r>
            <a:r>
              <a:rPr lang="sv-SE" sz="3200" err="1"/>
              <a:t>kerberos</a:t>
            </a:r>
            <a:r>
              <a:rPr lang="sv-SE" sz="3200"/>
              <a:t> :</a:t>
            </a:r>
          </a:p>
          <a:p>
            <a:pPr marL="0" indent="0">
              <a:buNone/>
            </a:pPr>
            <a:r>
              <a:rPr lang="sv-SE" sz="3200"/>
              <a:t>         * </a:t>
            </a:r>
            <a:r>
              <a:rPr lang="sv-SE" sz="3200" err="1"/>
              <a:t>Username</a:t>
            </a:r>
            <a:r>
              <a:rPr lang="sv-SE" sz="3200"/>
              <a:t> : SERVERNAME01$</a:t>
            </a:r>
          </a:p>
          <a:p>
            <a:pPr marL="0" indent="0">
              <a:buNone/>
            </a:pPr>
            <a:r>
              <a:rPr lang="sv-SE" sz="3200"/>
              <a:t>         * </a:t>
            </a:r>
            <a:r>
              <a:rPr lang="sv-SE" sz="3200" err="1"/>
              <a:t>Domain</a:t>
            </a:r>
            <a:r>
              <a:rPr lang="sv-SE" sz="3200"/>
              <a:t>   : DOMAINNAME.LOCAL</a:t>
            </a:r>
          </a:p>
          <a:p>
            <a:pPr marL="0" indent="0">
              <a:buNone/>
            </a:pPr>
            <a:r>
              <a:rPr lang="sv-SE" sz="3200"/>
              <a:t>         * </a:t>
            </a:r>
            <a:r>
              <a:rPr lang="sv-SE" sz="3200" err="1"/>
              <a:t>Password</a:t>
            </a:r>
            <a:r>
              <a:rPr lang="sv-SE" sz="3200"/>
              <a:t> : (</a:t>
            </a:r>
            <a:r>
              <a:rPr lang="sv-SE" sz="3200" err="1"/>
              <a:t>null</a:t>
            </a:r>
            <a:r>
              <a:rPr lang="sv-SE" sz="3200"/>
              <a:t>)</a:t>
            </a:r>
          </a:p>
          <a:p>
            <a:pPr marL="0" indent="0">
              <a:buNone/>
            </a:pPr>
            <a:r>
              <a:rPr lang="sv-SE" sz="3200"/>
              <a:t>        </a:t>
            </a:r>
            <a:r>
              <a:rPr lang="sv-SE" sz="3200" err="1"/>
              <a:t>ssp</a:t>
            </a:r>
            <a:r>
              <a:rPr lang="sv-SE" sz="3200"/>
              <a:t> :</a:t>
            </a:r>
          </a:p>
          <a:p>
            <a:pPr marL="0" indent="0">
              <a:buNone/>
            </a:pPr>
            <a:r>
              <a:rPr lang="sv-SE" sz="3200"/>
              <a:t>        </a:t>
            </a:r>
            <a:r>
              <a:rPr lang="sv-SE" sz="3200" err="1"/>
              <a:t>credman</a:t>
            </a:r>
            <a:r>
              <a:rPr lang="sv-SE" sz="3200"/>
              <a:t> :</a:t>
            </a:r>
          </a:p>
          <a:p>
            <a:pPr marL="0" indent="0">
              <a:buNone/>
            </a:pPr>
            <a:r>
              <a:rPr lang="sv-SE" sz="3200"/>
              <a:t>        </a:t>
            </a:r>
            <a:r>
              <a:rPr lang="sv-SE" sz="3200" err="1"/>
              <a:t>cloudap</a:t>
            </a:r>
            <a:r>
              <a:rPr lang="sv-SE" sz="3200"/>
              <a:t> :</a:t>
            </a:r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3686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1F4F-346F-DE58-0FE0-654F732C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Securing the Control Plane - Source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A9016-4E7D-1B53-7317-6501072661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E"/>
              <a:t>Trust your device</a:t>
            </a:r>
          </a:p>
          <a:p>
            <a:r>
              <a:rPr lang="en-SE"/>
              <a:t>Who can directly or indirectly touch your device?</a:t>
            </a:r>
          </a:p>
          <a:p>
            <a:r>
              <a:rPr lang="en-SE"/>
              <a:t>Clean Source Principle?</a:t>
            </a:r>
          </a:p>
          <a:p>
            <a:r>
              <a:rPr lang="en-SE"/>
              <a:t>Jump hosts?</a:t>
            </a:r>
          </a:p>
          <a:p>
            <a:endParaRPr lang="en-SE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62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5408-C0E4-F7FE-07FF-633E441C6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2754B9-F4E9-A449-124E-0561A7F27C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The PAW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4358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B4BC2-CB7F-89EC-1614-B928EB0C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endParaRPr lang="sv-S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9B29F-C39E-D860-3FD5-00AB6C0EF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220" y="1845017"/>
            <a:ext cx="3273836" cy="2005758"/>
          </a:xfrm>
          <a:prstGeom prst="rect">
            <a:avLst/>
          </a:prstGeom>
        </p:spPr>
      </p:pic>
      <p:pic>
        <p:nvPicPr>
          <p:cNvPr id="4" name="Media Placeholder 1" descr="Physical PAW and physical Companion device">
            <a:extLst>
              <a:ext uri="{FF2B5EF4-FFF2-40B4-BE49-F238E27FC236}">
                <a16:creationId xmlns:a16="http://schemas.microsoft.com/office/drawing/2014/main" id="{5D976E5B-2797-86DD-2777-FE5630679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028" y="1899978"/>
            <a:ext cx="3970337" cy="1895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6655672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FC7E878A8BBB4484E57FC520262DFE" ma:contentTypeVersion="20" ma:contentTypeDescription="Create a new document." ma:contentTypeScope="" ma:versionID="05da2c8310104a54c75f35b517716ae1">
  <xsd:schema xmlns:xsd="http://www.w3.org/2001/XMLSchema" xmlns:xs="http://www.w3.org/2001/XMLSchema" xmlns:p="http://schemas.microsoft.com/office/2006/metadata/properties" xmlns:ns1="http://schemas.microsoft.com/sharepoint/v3" xmlns:ns2="a1629192-e3db-4642-add4-3891102d7914" xmlns:ns3="711d8f4c-2db3-40be-81ae-2785f358260f" targetNamespace="http://schemas.microsoft.com/office/2006/metadata/properties" ma:root="true" ma:fieldsID="cfad01882eb0679c17e18a4575856c6c" ns1:_="" ns2:_="" ns3:_="">
    <xsd:import namespace="http://schemas.microsoft.com/sharepoint/v3"/>
    <xsd:import namespace="a1629192-e3db-4642-add4-3891102d7914"/>
    <xsd:import namespace="711d8f4c-2db3-40be-81ae-2785f35826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192-e3db-4642-add4-3891102d79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99804f43-0809-4c61-8141-e461dde80f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d8f4c-2db3-40be-81ae-2785f3582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9edb959-05d0-451f-9e2a-b7c850182808}" ma:internalName="TaxCatchAll" ma:showField="CatchAllData" ma:web="711d8f4c-2db3-40be-81ae-2785f35826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711d8f4c-2db3-40be-81ae-2785f358260f" xsi:nil="true"/>
    <lcf76f155ced4ddcb4097134ff3c332f xmlns="a1629192-e3db-4642-add4-3891102d791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8819411-4E32-45F3-88A2-A499F1B6CA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1B4370-1466-46CE-8DAA-0C5FC264507D}">
  <ds:schemaRefs>
    <ds:schemaRef ds:uri="711d8f4c-2db3-40be-81ae-2785f358260f"/>
    <ds:schemaRef ds:uri="a1629192-e3db-4642-add4-3891102d79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57A6EC-9A9E-444E-8221-A266B6AABAF4}">
  <ds:schemaRefs>
    <ds:schemaRef ds:uri="711d8f4c-2db3-40be-81ae-2785f358260f"/>
    <ds:schemaRef ds:uri="a1629192-e3db-4642-add4-3891102d79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0</TotalTime>
  <Words>364</Words>
  <Application>Microsoft Office PowerPoint</Application>
  <PresentationFormat>On-screen Show (16:9)</PresentationFormat>
  <Paragraphs>91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Poppins SemiBold</vt:lpstr>
      <vt:lpstr>Source Code Pro</vt:lpstr>
      <vt:lpstr>Poppins Light</vt:lpstr>
      <vt:lpstr>Figtree</vt:lpstr>
      <vt:lpstr>Arial</vt:lpstr>
      <vt:lpstr>NimbusSanLig</vt:lpstr>
      <vt:lpstr>Arial Nova Light</vt:lpstr>
      <vt:lpstr>.Hiragino Kaku Gothic Interface W3</vt:lpstr>
      <vt:lpstr>System Font Regular</vt:lpstr>
      <vt:lpstr>Calibri</vt:lpstr>
      <vt:lpstr>IBM Plex Sans</vt:lpstr>
      <vt:lpstr>PPT-mal_NIC</vt:lpstr>
      <vt:lpstr>PowerPoint Presentation</vt:lpstr>
      <vt:lpstr>Securing the control plane</vt:lpstr>
      <vt:lpstr>Securing the control plane - Tiering</vt:lpstr>
      <vt:lpstr>Demo</vt:lpstr>
      <vt:lpstr>Note</vt:lpstr>
      <vt:lpstr>Using Tiering, credentials are not exposed</vt:lpstr>
      <vt:lpstr>Securing the Control Plane - Source</vt:lpstr>
      <vt:lpstr>The PAW</vt:lpstr>
      <vt:lpstr>PowerPoint Presentation</vt:lpstr>
      <vt:lpstr>PowerPoint Presentation</vt:lpstr>
      <vt:lpstr>Authentication Policy Silo</vt:lpstr>
      <vt:lpstr>Demo</vt:lpstr>
      <vt:lpstr>The Cloud PAW</vt:lpstr>
      <vt:lpstr>The current state (for most)</vt:lpstr>
      <vt:lpstr>Why is the current state not enough?</vt:lpstr>
      <vt:lpstr>Preferred state</vt:lpstr>
      <vt:lpstr>Preferred state</vt:lpstr>
      <vt:lpstr>Demo</vt:lpstr>
      <vt:lpstr>Securing the Control Plane - Transport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Viktor Hedberg</cp:lastModifiedBy>
  <cp:revision>1</cp:revision>
  <dcterms:created xsi:type="dcterms:W3CDTF">2012-11-21T10:27:26Z</dcterms:created>
  <dcterms:modified xsi:type="dcterms:W3CDTF">2024-11-12T18:31:52Z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0x01010049FC7E878A8BBB4484E57FC520262DFE</vt:lpwstr>
  </property>
  <property fmtid="{D5CDD505-2E9C-101B-9397-08002B2CF9AE}" pid="3" name="MediaServiceImageTags">
    <vt:lpwstr/>
  </property>
</Properties>
</file>